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9" r:id="rId4"/>
  </p:sldMasterIdLst>
  <p:notesMasterIdLst>
    <p:notesMasterId r:id="rId19"/>
  </p:notesMasterIdLst>
  <p:handoutMasterIdLst>
    <p:handoutMasterId r:id="rId20"/>
  </p:handoutMasterIdLst>
  <p:sldIdLst>
    <p:sldId id="360" r:id="rId5"/>
    <p:sldId id="10614" r:id="rId6"/>
    <p:sldId id="928" r:id="rId7"/>
    <p:sldId id="424" r:id="rId8"/>
    <p:sldId id="10604" r:id="rId9"/>
    <p:sldId id="10605" r:id="rId10"/>
    <p:sldId id="10606" r:id="rId11"/>
    <p:sldId id="10613" r:id="rId12"/>
    <p:sldId id="10609" r:id="rId13"/>
    <p:sldId id="10610" r:id="rId14"/>
    <p:sldId id="10607" r:id="rId15"/>
    <p:sldId id="10611" r:id="rId16"/>
    <p:sldId id="10615" r:id="rId17"/>
    <p:sldId id="415" r:id="rId18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88A"/>
    <a:srgbClr val="37D87B"/>
    <a:srgbClr val="E0A0E3"/>
    <a:srgbClr val="A632E7"/>
    <a:srgbClr val="636466"/>
    <a:srgbClr val="666666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F5071-9631-564D-9D46-7F0F1DAA47EA}" v="63" dt="2020-05-07T19:46:45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39" autoAdjust="0"/>
    <p:restoredTop sz="95086" autoAdjust="0"/>
  </p:normalViewPr>
  <p:slideViewPr>
    <p:cSldViewPr snapToGrid="0">
      <p:cViewPr varScale="1">
        <p:scale>
          <a:sx n="181" d="100"/>
          <a:sy n="181" d="100"/>
        </p:scale>
        <p:origin x="2288" y="176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do Schmutz" userId="a64f9428-f742-43f7-a1e1-47e44dd40a39" providerId="ADAL" clId="{449A7E7F-FB6A-D440-95B2-04208A56F77F}"/>
    <pc:docChg chg="undo custSel addSld modSld">
      <pc:chgData name="Guido Schmutz" userId="a64f9428-f742-43f7-a1e1-47e44dd40a39" providerId="ADAL" clId="{449A7E7F-FB6A-D440-95B2-04208A56F77F}" dt="2020-04-22T11:52:27.881" v="3044" actId="1038"/>
      <pc:docMkLst>
        <pc:docMk/>
      </pc:docMkLst>
      <pc:sldChg chg="modSp">
        <pc:chgData name="Guido Schmutz" userId="a64f9428-f742-43f7-a1e1-47e44dd40a39" providerId="ADAL" clId="{449A7E7F-FB6A-D440-95B2-04208A56F77F}" dt="2020-04-22T11:20:52.892" v="69" actId="20577"/>
        <pc:sldMkLst>
          <pc:docMk/>
          <pc:sldMk cId="3168916521" sldId="360"/>
        </pc:sldMkLst>
        <pc:spChg chg="mod">
          <ac:chgData name="Guido Schmutz" userId="a64f9428-f742-43f7-a1e1-47e44dd40a39" providerId="ADAL" clId="{449A7E7F-FB6A-D440-95B2-04208A56F77F}" dt="2020-04-22T11:20:52.892" v="69" actId="20577"/>
          <ac:spMkLst>
            <pc:docMk/>
            <pc:sldMk cId="3168916521" sldId="360"/>
            <ac:spMk id="5" creationId="{00000000-0000-0000-0000-000000000000}"/>
          </ac:spMkLst>
        </pc:spChg>
      </pc:sldChg>
      <pc:sldChg chg="modSp">
        <pc:chgData name="Guido Schmutz" userId="a64f9428-f742-43f7-a1e1-47e44dd40a39" providerId="ADAL" clId="{449A7E7F-FB6A-D440-95B2-04208A56F77F}" dt="2020-04-22T11:23:41.552" v="120" actId="20577"/>
        <pc:sldMkLst>
          <pc:docMk/>
          <pc:sldMk cId="218550104" sldId="1341"/>
        </pc:sldMkLst>
        <pc:spChg chg="mod">
          <ac:chgData name="Guido Schmutz" userId="a64f9428-f742-43f7-a1e1-47e44dd40a39" providerId="ADAL" clId="{449A7E7F-FB6A-D440-95B2-04208A56F77F}" dt="2020-04-22T11:23:41.552" v="120" actId="20577"/>
          <ac:spMkLst>
            <pc:docMk/>
            <pc:sldMk cId="218550104" sldId="1341"/>
            <ac:spMk id="21" creationId="{7524C29C-7FB4-D547-9914-2B73889C8AC0}"/>
          </ac:spMkLst>
        </pc:spChg>
      </pc:sldChg>
      <pc:sldChg chg="addSp delSp modSp">
        <pc:chgData name="Guido Schmutz" userId="a64f9428-f742-43f7-a1e1-47e44dd40a39" providerId="ADAL" clId="{449A7E7F-FB6A-D440-95B2-04208A56F77F}" dt="2020-04-22T11:52:27.881" v="3044" actId="1038"/>
        <pc:sldMkLst>
          <pc:docMk/>
          <pc:sldMk cId="3783419637" sldId="1432"/>
        </pc:sldMkLst>
        <pc:spChg chg="mod">
          <ac:chgData name="Guido Schmutz" userId="a64f9428-f742-43f7-a1e1-47e44dd40a39" providerId="ADAL" clId="{449A7E7F-FB6A-D440-95B2-04208A56F77F}" dt="2020-04-22T11:52:27.881" v="3044" actId="1038"/>
          <ac:spMkLst>
            <pc:docMk/>
            <pc:sldMk cId="3783419637" sldId="1432"/>
            <ac:spMk id="10" creationId="{57F15BA3-7C31-124E-B0D0-50795676F305}"/>
          </ac:spMkLst>
        </pc:spChg>
        <pc:spChg chg="add del mod">
          <ac:chgData name="Guido Schmutz" userId="a64f9428-f742-43f7-a1e1-47e44dd40a39" providerId="ADAL" clId="{449A7E7F-FB6A-D440-95B2-04208A56F77F}" dt="2020-04-22T11:36:26.706" v="1256" actId="478"/>
          <ac:spMkLst>
            <pc:docMk/>
            <pc:sldMk cId="3783419637" sldId="1432"/>
            <ac:spMk id="56" creationId="{BD7C66E2-FC82-0148-8CCF-4264B422DA03}"/>
          </ac:spMkLst>
        </pc:spChg>
        <pc:spChg chg="add mod">
          <ac:chgData name="Guido Schmutz" userId="a64f9428-f742-43f7-a1e1-47e44dd40a39" providerId="ADAL" clId="{449A7E7F-FB6A-D440-95B2-04208A56F77F}" dt="2020-04-22T11:51:02.088" v="3013" actId="27636"/>
          <ac:spMkLst>
            <pc:docMk/>
            <pc:sldMk cId="3783419637" sldId="1432"/>
            <ac:spMk id="57" creationId="{BCE47AE7-9015-EC48-A608-35F242C45F3F}"/>
          </ac:spMkLst>
        </pc:spChg>
        <pc:spChg chg="mod">
          <ac:chgData name="Guido Schmutz" userId="a64f9428-f742-43f7-a1e1-47e44dd40a39" providerId="ADAL" clId="{449A7E7F-FB6A-D440-95B2-04208A56F77F}" dt="2020-04-22T11:52:27.881" v="3044" actId="1038"/>
          <ac:spMkLst>
            <pc:docMk/>
            <pc:sldMk cId="3783419637" sldId="1432"/>
            <ac:spMk id="58" creationId="{3A2DE235-1CC7-8240-BD1E-2DF97B10A1A6}"/>
          </ac:spMkLst>
        </pc:spChg>
        <pc:spChg chg="del mod">
          <ac:chgData name="Guido Schmutz" userId="a64f9428-f742-43f7-a1e1-47e44dd40a39" providerId="ADAL" clId="{449A7E7F-FB6A-D440-95B2-04208A56F77F}" dt="2020-04-22T11:31:43.743" v="759" actId="478"/>
          <ac:spMkLst>
            <pc:docMk/>
            <pc:sldMk cId="3783419637" sldId="1432"/>
            <ac:spMk id="59" creationId="{EFB3ABD1-79E4-7A44-AFBF-2C1BCD69CD9A}"/>
          </ac:spMkLst>
        </pc:spChg>
        <pc:spChg chg="mod">
          <ac:chgData name="Guido Schmutz" userId="a64f9428-f742-43f7-a1e1-47e44dd40a39" providerId="ADAL" clId="{449A7E7F-FB6A-D440-95B2-04208A56F77F}" dt="2020-04-22T11:33:40.480" v="838" actId="14100"/>
          <ac:spMkLst>
            <pc:docMk/>
            <pc:sldMk cId="3783419637" sldId="1432"/>
            <ac:spMk id="66" creationId="{4B5FF1C4-D243-CE4A-BAAE-323F6ED8FB92}"/>
          </ac:spMkLst>
        </pc:spChg>
        <pc:spChg chg="mod">
          <ac:chgData name="Guido Schmutz" userId="a64f9428-f742-43f7-a1e1-47e44dd40a39" providerId="ADAL" clId="{449A7E7F-FB6A-D440-95B2-04208A56F77F}" dt="2020-04-22T11:32:02.434" v="785" actId="14100"/>
          <ac:spMkLst>
            <pc:docMk/>
            <pc:sldMk cId="3783419637" sldId="1432"/>
            <ac:spMk id="82" creationId="{38471D34-5133-A94A-95F0-2A228F12B0C5}"/>
          </ac:spMkLst>
        </pc:spChg>
        <pc:spChg chg="del mod">
          <ac:chgData name="Guido Schmutz" userId="a64f9428-f742-43f7-a1e1-47e44dd40a39" providerId="ADAL" clId="{449A7E7F-FB6A-D440-95B2-04208A56F77F}" dt="2020-04-22T11:32:14.062" v="788" actId="478"/>
          <ac:spMkLst>
            <pc:docMk/>
            <pc:sldMk cId="3783419637" sldId="1432"/>
            <ac:spMk id="134" creationId="{3E6675A2-B3D0-A84C-ADF4-324D207BA0AD}"/>
          </ac:spMkLst>
        </pc:spChg>
        <pc:grpChg chg="mod">
          <ac:chgData name="Guido Schmutz" userId="a64f9428-f742-43f7-a1e1-47e44dd40a39" providerId="ADAL" clId="{449A7E7F-FB6A-D440-95B2-04208A56F77F}" dt="2020-04-22T11:52:27.881" v="3044" actId="1038"/>
          <ac:grpSpMkLst>
            <pc:docMk/>
            <pc:sldMk cId="3783419637" sldId="1432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449A7E7F-FB6A-D440-95B2-04208A56F77F}" dt="2020-04-22T11:33:27.947" v="835" actId="1035"/>
          <ac:grpSpMkLst>
            <pc:docMk/>
            <pc:sldMk cId="3783419637" sldId="1432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449A7E7F-FB6A-D440-95B2-04208A56F77F}" dt="2020-04-22T11:40:33.477" v="1957" actId="1036"/>
          <ac:grpSpMkLst>
            <pc:docMk/>
            <pc:sldMk cId="3783419637" sldId="1432"/>
            <ac:grpSpMk id="107" creationId="{00D83E84-09BC-2441-B4F9-3DBDB69BA6D0}"/>
          </ac:grpSpMkLst>
        </pc:grpChg>
        <pc:grpChg chg="mod">
          <ac:chgData name="Guido Schmutz" userId="a64f9428-f742-43f7-a1e1-47e44dd40a39" providerId="ADAL" clId="{449A7E7F-FB6A-D440-95B2-04208A56F77F}" dt="2020-04-22T11:33:19.632" v="815" actId="1035"/>
          <ac:grpSpMkLst>
            <pc:docMk/>
            <pc:sldMk cId="3783419637" sldId="1432"/>
            <ac:grpSpMk id="117" creationId="{8506B086-17D7-BE4C-A537-CD235961EE84}"/>
          </ac:grpSpMkLst>
        </pc:grpChg>
        <pc:grpChg chg="mod">
          <ac:chgData name="Guido Schmutz" userId="a64f9428-f742-43f7-a1e1-47e44dd40a39" providerId="ADAL" clId="{449A7E7F-FB6A-D440-95B2-04208A56F77F}" dt="2020-04-22T11:33:27.947" v="835" actId="1035"/>
          <ac:grpSpMkLst>
            <pc:docMk/>
            <pc:sldMk cId="3783419637" sldId="1432"/>
            <ac:grpSpMk id="122" creationId="{6F7CD3A4-DDB6-454F-8D7D-9F15499C5C3F}"/>
          </ac:grpSpMkLst>
        </pc:grpChg>
        <pc:grpChg chg="mod">
          <ac:chgData name="Guido Schmutz" userId="a64f9428-f742-43f7-a1e1-47e44dd40a39" providerId="ADAL" clId="{449A7E7F-FB6A-D440-95B2-04208A56F77F}" dt="2020-04-22T11:33:27.947" v="835" actId="1035"/>
          <ac:grpSpMkLst>
            <pc:docMk/>
            <pc:sldMk cId="3783419637" sldId="1432"/>
            <ac:grpSpMk id="127" creationId="{ACC2A99B-F48C-FF4C-90A7-8E8A0D60D985}"/>
          </ac:grpSpMkLst>
        </pc:grpChg>
        <pc:cxnChg chg="add mod">
          <ac:chgData name="Guido Schmutz" userId="a64f9428-f742-43f7-a1e1-47e44dd40a39" providerId="ADAL" clId="{449A7E7F-FB6A-D440-95B2-04208A56F77F}" dt="2020-04-22T11:40:39.477" v="1959" actId="14100"/>
          <ac:cxnSpMkLst>
            <pc:docMk/>
            <pc:sldMk cId="3783419637" sldId="1432"/>
            <ac:cxnSpMk id="60" creationId="{B0C87EEB-AC41-8047-8FF1-1D5D0A6DF4AB}"/>
          </ac:cxnSpMkLst>
        </pc:cxnChg>
        <pc:cxnChg chg="mod">
          <ac:chgData name="Guido Schmutz" userId="a64f9428-f742-43f7-a1e1-47e44dd40a39" providerId="ADAL" clId="{449A7E7F-FB6A-D440-95B2-04208A56F77F}" dt="2020-04-22T11:52:27.881" v="3044" actId="1038"/>
          <ac:cxnSpMkLst>
            <pc:docMk/>
            <pc:sldMk cId="3783419637" sldId="1432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449A7E7F-FB6A-D440-95B2-04208A56F77F}" dt="2020-04-22T11:52:27.881" v="3044" actId="1038"/>
          <ac:cxnSpMkLst>
            <pc:docMk/>
            <pc:sldMk cId="3783419637" sldId="1432"/>
            <ac:cxnSpMk id="126" creationId="{2938F24A-4C26-B340-83ED-2F4C4690DD86}"/>
          </ac:cxnSpMkLst>
        </pc:cxnChg>
        <pc:cxnChg chg="mod">
          <ac:chgData name="Guido Schmutz" userId="a64f9428-f742-43f7-a1e1-47e44dd40a39" providerId="ADAL" clId="{449A7E7F-FB6A-D440-95B2-04208A56F77F}" dt="2020-04-22T11:33:27.947" v="835" actId="1035"/>
          <ac:cxnSpMkLst>
            <pc:docMk/>
            <pc:sldMk cId="3783419637" sldId="1432"/>
            <ac:cxnSpMk id="131" creationId="{DF3E7C4E-D42F-844B-9125-44FB02583A12}"/>
          </ac:cxnSpMkLst>
        </pc:cxnChg>
        <pc:cxnChg chg="mod">
          <ac:chgData name="Guido Schmutz" userId="a64f9428-f742-43f7-a1e1-47e44dd40a39" providerId="ADAL" clId="{449A7E7F-FB6A-D440-95B2-04208A56F77F}" dt="2020-04-22T11:33:27.947" v="835" actId="1035"/>
          <ac:cxnSpMkLst>
            <pc:docMk/>
            <pc:sldMk cId="3783419637" sldId="1432"/>
            <ac:cxnSpMk id="132" creationId="{649456C6-E039-454A-BF16-7C38C2E28BE0}"/>
          </ac:cxnSpMkLst>
        </pc:cxnChg>
        <pc:cxnChg chg="del mod">
          <ac:chgData name="Guido Schmutz" userId="a64f9428-f742-43f7-a1e1-47e44dd40a39" providerId="ADAL" clId="{449A7E7F-FB6A-D440-95B2-04208A56F77F}" dt="2020-04-22T11:40:04.327" v="1932" actId="478"/>
          <ac:cxnSpMkLst>
            <pc:docMk/>
            <pc:sldMk cId="3783419637" sldId="1432"/>
            <ac:cxnSpMk id="133" creationId="{5D9D8B68-8E3B-5049-8184-3B69E0E77EEF}"/>
          </ac:cxnSpMkLst>
        </pc:cxnChg>
      </pc:sldChg>
      <pc:sldChg chg="addSp delSp modSp">
        <pc:chgData name="Guido Schmutz" userId="a64f9428-f742-43f7-a1e1-47e44dd40a39" providerId="ADAL" clId="{449A7E7F-FB6A-D440-95B2-04208A56F77F}" dt="2020-04-22T11:52:20.344" v="3028" actId="14100"/>
        <pc:sldMkLst>
          <pc:docMk/>
          <pc:sldMk cId="2616767449" sldId="1765"/>
        </pc:sldMkLst>
        <pc:spChg chg="mod">
          <ac:chgData name="Guido Schmutz" userId="a64f9428-f742-43f7-a1e1-47e44dd40a39" providerId="ADAL" clId="{449A7E7F-FB6A-D440-95B2-04208A56F77F}" dt="2020-04-22T11:51:14.862" v="3014" actId="12"/>
          <ac:spMkLst>
            <pc:docMk/>
            <pc:sldMk cId="2616767449" sldId="1765"/>
            <ac:spMk id="18" creationId="{44E48BFE-CDD6-DB4E-B23E-31D99C658077}"/>
          </ac:spMkLst>
        </pc:spChg>
        <pc:spChg chg="mod">
          <ac:chgData name="Guido Schmutz" userId="a64f9428-f742-43f7-a1e1-47e44dd40a39" providerId="ADAL" clId="{449A7E7F-FB6A-D440-95B2-04208A56F77F}" dt="2020-04-22T11:52:20.344" v="3028" actId="14100"/>
          <ac:spMkLst>
            <pc:docMk/>
            <pc:sldMk cId="2616767449" sldId="1765"/>
            <ac:spMk id="56" creationId="{C9EFEB8E-C3A8-8F41-B42C-98DF4185195B}"/>
          </ac:spMkLst>
        </pc:spChg>
        <pc:spChg chg="mod">
          <ac:chgData name="Guido Schmutz" userId="a64f9428-f742-43f7-a1e1-47e44dd40a39" providerId="ADAL" clId="{449A7E7F-FB6A-D440-95B2-04208A56F77F}" dt="2020-04-22T11:26:56.501" v="484" actId="14100"/>
          <ac:spMkLst>
            <pc:docMk/>
            <pc:sldMk cId="2616767449" sldId="1765"/>
            <ac:spMk id="66" creationId="{4B5FF1C4-D243-CE4A-BAAE-323F6ED8FB92}"/>
          </ac:spMkLst>
        </pc:spChg>
        <pc:spChg chg="mod">
          <ac:chgData name="Guido Schmutz" userId="a64f9428-f742-43f7-a1e1-47e44dd40a39" providerId="ADAL" clId="{449A7E7F-FB6A-D440-95B2-04208A56F77F}" dt="2020-04-22T11:52:14.596" v="3026" actId="1038"/>
          <ac:spMkLst>
            <pc:docMk/>
            <pc:sldMk cId="2616767449" sldId="1765"/>
            <ac:spMk id="70" creationId="{B9BE6F50-EA48-FA47-B665-C8F6B5245E22}"/>
          </ac:spMkLst>
        </pc:spChg>
        <pc:spChg chg="del mod">
          <ac:chgData name="Guido Schmutz" userId="a64f9428-f742-43f7-a1e1-47e44dd40a39" providerId="ADAL" clId="{449A7E7F-FB6A-D440-95B2-04208A56F77F}" dt="2020-04-22T11:52:17.066" v="3027" actId="478"/>
          <ac:spMkLst>
            <pc:docMk/>
            <pc:sldMk cId="2616767449" sldId="1765"/>
            <ac:spMk id="71" creationId="{53CD013C-A4AD-8744-9E77-34F9AE11B1C4}"/>
          </ac:spMkLst>
        </pc:spChg>
        <pc:spChg chg="mod">
          <ac:chgData name="Guido Schmutz" userId="a64f9428-f742-43f7-a1e1-47e44dd40a39" providerId="ADAL" clId="{449A7E7F-FB6A-D440-95B2-04208A56F77F}" dt="2020-04-22T11:25:45.278" v="336" actId="20577"/>
          <ac:spMkLst>
            <pc:docMk/>
            <pc:sldMk cId="2616767449" sldId="1765"/>
            <ac:spMk id="82" creationId="{38471D34-5133-A94A-95F0-2A228F12B0C5}"/>
          </ac:spMkLst>
        </pc:spChg>
        <pc:grpChg chg="mod">
          <ac:chgData name="Guido Schmutz" userId="a64f9428-f742-43f7-a1e1-47e44dd40a39" providerId="ADAL" clId="{449A7E7F-FB6A-D440-95B2-04208A56F77F}" dt="2020-04-22T11:52:14.596" v="3026" actId="1038"/>
          <ac:grpSpMkLst>
            <pc:docMk/>
            <pc:sldMk cId="2616767449" sldId="1765"/>
            <ac:grpSpMk id="57" creationId="{4D543BAA-5384-6844-B643-EA1C3278F859}"/>
          </ac:grpSpMkLst>
        </pc:grpChg>
        <pc:grpChg chg="mod">
          <ac:chgData name="Guido Schmutz" userId="a64f9428-f742-43f7-a1e1-47e44dd40a39" providerId="ADAL" clId="{449A7E7F-FB6A-D440-95B2-04208A56F77F}" dt="2020-04-22T11:24:48.997" v="169" actId="1035"/>
          <ac:grpSpMkLst>
            <pc:docMk/>
            <pc:sldMk cId="2616767449" sldId="1765"/>
            <ac:grpSpMk id="77" creationId="{89019F86-0D99-334E-B7EA-0E9BDC9784F4}"/>
          </ac:grpSpMkLst>
        </pc:grpChg>
        <pc:grpChg chg="mod">
          <ac:chgData name="Guido Schmutz" userId="a64f9428-f742-43f7-a1e1-47e44dd40a39" providerId="ADAL" clId="{449A7E7F-FB6A-D440-95B2-04208A56F77F}" dt="2020-04-22T11:24:48.997" v="169" actId="1035"/>
          <ac:grpSpMkLst>
            <pc:docMk/>
            <pc:sldMk cId="2616767449" sldId="1765"/>
            <ac:grpSpMk id="103" creationId="{99ACA60E-8B3D-D046-8686-49ECA899A80F}"/>
          </ac:grpSpMkLst>
        </pc:grpChg>
        <pc:grpChg chg="mod">
          <ac:chgData name="Guido Schmutz" userId="a64f9428-f742-43f7-a1e1-47e44dd40a39" providerId="ADAL" clId="{449A7E7F-FB6A-D440-95B2-04208A56F77F}" dt="2020-04-22T11:24:48.997" v="169" actId="1035"/>
          <ac:grpSpMkLst>
            <pc:docMk/>
            <pc:sldMk cId="2616767449" sldId="1765"/>
            <ac:grpSpMk id="107" creationId="{00D83E84-09BC-2441-B4F9-3DBDB69BA6D0}"/>
          </ac:grpSpMkLst>
        </pc:grpChg>
        <pc:cxnChg chg="add mod">
          <ac:chgData name="Guido Schmutz" userId="a64f9428-f742-43f7-a1e1-47e44dd40a39" providerId="ADAL" clId="{449A7E7F-FB6A-D440-95B2-04208A56F77F}" dt="2020-04-22T11:41:43.357" v="2074" actId="14100"/>
          <ac:cxnSpMkLst>
            <pc:docMk/>
            <pc:sldMk cId="2616767449" sldId="1765"/>
            <ac:cxnSpMk id="43" creationId="{A354A825-112A-E44C-896B-AA7F7A5BC77E}"/>
          </ac:cxnSpMkLst>
        </pc:cxnChg>
        <pc:cxnChg chg="mod">
          <ac:chgData name="Guido Schmutz" userId="a64f9428-f742-43f7-a1e1-47e44dd40a39" providerId="ADAL" clId="{449A7E7F-FB6A-D440-95B2-04208A56F77F}" dt="2020-04-22T11:52:14.596" v="3026" actId="1038"/>
          <ac:cxnSpMkLst>
            <pc:docMk/>
            <pc:sldMk cId="2616767449" sldId="1765"/>
            <ac:cxnSpMk id="76" creationId="{23FCE3D2-66AF-984A-A463-6261B648958C}"/>
          </ac:cxnSpMkLst>
        </pc:cxnChg>
        <pc:cxnChg chg="mod">
          <ac:chgData name="Guido Schmutz" userId="a64f9428-f742-43f7-a1e1-47e44dd40a39" providerId="ADAL" clId="{449A7E7F-FB6A-D440-95B2-04208A56F77F}" dt="2020-04-22T11:52:14.596" v="3026" actId="1038"/>
          <ac:cxnSpMkLst>
            <pc:docMk/>
            <pc:sldMk cId="2616767449" sldId="1765"/>
            <ac:cxnSpMk id="78" creationId="{6616B0CC-4162-9A46-998A-C4AA814AA9AA}"/>
          </ac:cxnSpMkLst>
        </pc:cxnChg>
        <pc:cxnChg chg="mod">
          <ac:chgData name="Guido Schmutz" userId="a64f9428-f742-43f7-a1e1-47e44dd40a39" providerId="ADAL" clId="{449A7E7F-FB6A-D440-95B2-04208A56F77F}" dt="2020-04-22T11:24:48.997" v="169" actId="1035"/>
          <ac:cxnSpMkLst>
            <pc:docMk/>
            <pc:sldMk cId="2616767449" sldId="1765"/>
            <ac:cxnSpMk id="83" creationId="{7D4FF421-91D0-2F4A-A21A-60B7DA9BE45F}"/>
          </ac:cxnSpMkLst>
        </pc:cxnChg>
        <pc:cxnChg chg="del mod">
          <ac:chgData name="Guido Schmutz" userId="a64f9428-f742-43f7-a1e1-47e44dd40a39" providerId="ADAL" clId="{449A7E7F-FB6A-D440-95B2-04208A56F77F}" dt="2020-04-22T11:40:56.977" v="1963" actId="478"/>
          <ac:cxnSpMkLst>
            <pc:docMk/>
            <pc:sldMk cId="2616767449" sldId="1765"/>
            <ac:cxnSpMk id="98" creationId="{D9849787-EB00-2D4B-9648-E88C1DE1A27E}"/>
          </ac:cxnSpMkLst>
        </pc:cxnChg>
      </pc:sldChg>
      <pc:sldChg chg="addSp delSp modSp">
        <pc:chgData name="Guido Schmutz" userId="a64f9428-f742-43f7-a1e1-47e44dd40a39" providerId="ADAL" clId="{449A7E7F-FB6A-D440-95B2-04208A56F77F}" dt="2020-04-22T11:49:31.631" v="2877" actId="20577"/>
        <pc:sldMkLst>
          <pc:docMk/>
          <pc:sldMk cId="1281398997" sldId="1766"/>
        </pc:sldMkLst>
        <pc:spChg chg="mod">
          <ac:chgData name="Guido Schmutz" userId="a64f9428-f742-43f7-a1e1-47e44dd40a39" providerId="ADAL" clId="{449A7E7F-FB6A-D440-95B2-04208A56F77F}" dt="2020-04-22T11:44:05.615" v="2393" actId="1076"/>
          <ac:spMkLst>
            <pc:docMk/>
            <pc:sldMk cId="1281398997" sldId="1766"/>
            <ac:spMk id="10" creationId="{57F15BA3-7C31-124E-B0D0-50795676F305}"/>
          </ac:spMkLst>
        </pc:spChg>
        <pc:spChg chg="add mod">
          <ac:chgData name="Guido Schmutz" userId="a64f9428-f742-43f7-a1e1-47e44dd40a39" providerId="ADAL" clId="{449A7E7F-FB6A-D440-95B2-04208A56F77F}" dt="2020-04-22T11:49:31.631" v="2877" actId="20577"/>
          <ac:spMkLst>
            <pc:docMk/>
            <pc:sldMk cId="1281398997" sldId="1766"/>
            <ac:spMk id="39" creationId="{9D8042C4-4845-B44C-9023-21B0B949B88B}"/>
          </ac:spMkLst>
        </pc:spChg>
        <pc:spChg chg="del mod">
          <ac:chgData name="Guido Schmutz" userId="a64f9428-f742-43f7-a1e1-47e44dd40a39" providerId="ADAL" clId="{449A7E7F-FB6A-D440-95B2-04208A56F77F}" dt="2020-04-22T11:43:38.158" v="2352" actId="478"/>
          <ac:spMkLst>
            <pc:docMk/>
            <pc:sldMk cId="1281398997" sldId="1766"/>
            <ac:spMk id="57" creationId="{6929B464-0AB2-8B40-BC1B-6F0DAA42829A}"/>
          </ac:spMkLst>
        </pc:spChg>
        <pc:spChg chg="mod">
          <ac:chgData name="Guido Schmutz" userId="a64f9428-f742-43f7-a1e1-47e44dd40a39" providerId="ADAL" clId="{449A7E7F-FB6A-D440-95B2-04208A56F77F}" dt="2020-04-22T11:44:05.615" v="2393" actId="1076"/>
          <ac:spMkLst>
            <pc:docMk/>
            <pc:sldMk cId="1281398997" sldId="1766"/>
            <ac:spMk id="58" creationId="{3A2DE235-1CC7-8240-BD1E-2DF97B10A1A6}"/>
          </ac:spMkLst>
        </pc:spChg>
        <pc:spChg chg="del">
          <ac:chgData name="Guido Schmutz" userId="a64f9428-f742-43f7-a1e1-47e44dd40a39" providerId="ADAL" clId="{449A7E7F-FB6A-D440-95B2-04208A56F77F}" dt="2020-04-22T11:31:36.209" v="757" actId="478"/>
          <ac:spMkLst>
            <pc:docMk/>
            <pc:sldMk cId="1281398997" sldId="1766"/>
            <ac:spMk id="59" creationId="{EFB3ABD1-79E4-7A44-AFBF-2C1BCD69CD9A}"/>
          </ac:spMkLst>
        </pc:spChg>
        <pc:spChg chg="mod">
          <ac:chgData name="Guido Schmutz" userId="a64f9428-f742-43f7-a1e1-47e44dd40a39" providerId="ADAL" clId="{449A7E7F-FB6A-D440-95B2-04208A56F77F}" dt="2020-04-22T11:44:59.681" v="2411" actId="14100"/>
          <ac:spMkLst>
            <pc:docMk/>
            <pc:sldMk cId="1281398997" sldId="1766"/>
            <ac:spMk id="66" creationId="{4B5FF1C4-D243-CE4A-BAAE-323F6ED8FB92}"/>
          </ac:spMkLst>
        </pc:spChg>
        <pc:spChg chg="mod">
          <ac:chgData name="Guido Schmutz" userId="a64f9428-f742-43f7-a1e1-47e44dd40a39" providerId="ADAL" clId="{449A7E7F-FB6A-D440-95B2-04208A56F77F}" dt="2020-04-22T11:44:40.410" v="2400" actId="14100"/>
          <ac:spMkLst>
            <pc:docMk/>
            <pc:sldMk cId="1281398997" sldId="1766"/>
            <ac:spMk id="82" creationId="{38471D34-5133-A94A-95F0-2A228F12B0C5}"/>
          </ac:spMkLst>
        </pc:spChg>
        <pc:spChg chg="mod">
          <ac:chgData name="Guido Schmutz" userId="a64f9428-f742-43f7-a1e1-47e44dd40a39" providerId="ADAL" clId="{449A7E7F-FB6A-D440-95B2-04208A56F77F}" dt="2020-04-22T11:39:36.055" v="1927" actId="20577"/>
          <ac:spMkLst>
            <pc:docMk/>
            <pc:sldMk cId="1281398997" sldId="1766"/>
            <ac:spMk id="112" creationId="{9A6CF71E-196F-F04F-A5DC-DD9B706D415F}"/>
          </ac:spMkLst>
        </pc:spChg>
        <pc:grpChg chg="mod">
          <ac:chgData name="Guido Schmutz" userId="a64f9428-f742-43f7-a1e1-47e44dd40a39" providerId="ADAL" clId="{449A7E7F-FB6A-D440-95B2-04208A56F77F}" dt="2020-04-22T11:44:24.863" v="2397" actId="1076"/>
          <ac:grpSpMkLst>
            <pc:docMk/>
            <pc:sldMk cId="1281398997" sldId="1766"/>
            <ac:grpSpMk id="43" creationId="{0814AF33-58EA-5547-BA33-CDACFD1E6AD4}"/>
          </ac:grpSpMkLst>
        </pc:grpChg>
        <pc:grpChg chg="mod">
          <ac:chgData name="Guido Schmutz" userId="a64f9428-f742-43f7-a1e1-47e44dd40a39" providerId="ADAL" clId="{449A7E7F-FB6A-D440-95B2-04208A56F77F}" dt="2020-04-22T11:44:05.615" v="2393" actId="1076"/>
          <ac:grpSpMkLst>
            <pc:docMk/>
            <pc:sldMk cId="1281398997" sldId="1766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449A7E7F-FB6A-D440-95B2-04208A56F77F}" dt="2020-04-22T11:44:24.863" v="2397" actId="1076"/>
          <ac:grpSpMkLst>
            <pc:docMk/>
            <pc:sldMk cId="1281398997" sldId="1766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449A7E7F-FB6A-D440-95B2-04208A56F77F}" dt="2020-04-22T11:44:55.919" v="2410" actId="1035"/>
          <ac:grpSpMkLst>
            <pc:docMk/>
            <pc:sldMk cId="1281398997" sldId="1766"/>
            <ac:grpSpMk id="107" creationId="{00D83E84-09BC-2441-B4F9-3DBDB69BA6D0}"/>
          </ac:grpSpMkLst>
        </pc:grpChg>
        <pc:grpChg chg="mod">
          <ac:chgData name="Guido Schmutz" userId="a64f9428-f742-43f7-a1e1-47e44dd40a39" providerId="ADAL" clId="{449A7E7F-FB6A-D440-95B2-04208A56F77F}" dt="2020-04-22T11:43:57.894" v="2392" actId="1035"/>
          <ac:grpSpMkLst>
            <pc:docMk/>
            <pc:sldMk cId="1281398997" sldId="1766"/>
            <ac:grpSpMk id="117" creationId="{8506B086-17D7-BE4C-A537-CD235961EE84}"/>
          </ac:grpSpMkLst>
        </pc:grpChg>
        <pc:cxnChg chg="mod">
          <ac:chgData name="Guido Schmutz" userId="a64f9428-f742-43f7-a1e1-47e44dd40a39" providerId="ADAL" clId="{449A7E7F-FB6A-D440-95B2-04208A56F77F}" dt="2020-04-22T11:44:24.863" v="2397" actId="1076"/>
          <ac:cxnSpMkLst>
            <pc:docMk/>
            <pc:sldMk cId="1281398997" sldId="1766"/>
            <ac:cxnSpMk id="56" creationId="{25E70CB6-940F-6045-8791-B4635AE73CF9}"/>
          </ac:cxnSpMkLst>
        </pc:cxnChg>
        <pc:cxnChg chg="mod">
          <ac:chgData name="Guido Schmutz" userId="a64f9428-f742-43f7-a1e1-47e44dd40a39" providerId="ADAL" clId="{449A7E7F-FB6A-D440-95B2-04208A56F77F}" dt="2020-04-22T11:44:05.615" v="2393" actId="1076"/>
          <ac:cxnSpMkLst>
            <pc:docMk/>
            <pc:sldMk cId="1281398997" sldId="1766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449A7E7F-FB6A-D440-95B2-04208A56F77F}" dt="2020-04-22T11:45:32.947" v="2412" actId="14100"/>
          <ac:cxnSpMkLst>
            <pc:docMk/>
            <pc:sldMk cId="1281398997" sldId="1766"/>
            <ac:cxnSpMk id="126" creationId="{2938F24A-4C26-B340-83ED-2F4C4690DD86}"/>
          </ac:cxnSpMkLst>
        </pc:cxnChg>
        <pc:cxnChg chg="mod">
          <ac:chgData name="Guido Schmutz" userId="a64f9428-f742-43f7-a1e1-47e44dd40a39" providerId="ADAL" clId="{449A7E7F-FB6A-D440-95B2-04208A56F77F}" dt="2020-04-22T11:44:55.919" v="2410" actId="1035"/>
          <ac:cxnSpMkLst>
            <pc:docMk/>
            <pc:sldMk cId="1281398997" sldId="1766"/>
            <ac:cxnSpMk id="133" creationId="{5D9D8B68-8E3B-5049-8184-3B69E0E77EEF}"/>
          </ac:cxnSpMkLst>
        </pc:cxnChg>
      </pc:sldChg>
      <pc:sldChg chg="addSp delSp modSp">
        <pc:chgData name="Guido Schmutz" userId="a64f9428-f742-43f7-a1e1-47e44dd40a39" providerId="ADAL" clId="{449A7E7F-FB6A-D440-95B2-04208A56F77F}" dt="2020-04-22T11:49:26.314" v="2867" actId="20577"/>
        <pc:sldMkLst>
          <pc:docMk/>
          <pc:sldMk cId="2815249740" sldId="1770"/>
        </pc:sldMkLst>
        <pc:spChg chg="add del mod">
          <ac:chgData name="Guido Schmutz" userId="a64f9428-f742-43f7-a1e1-47e44dd40a39" providerId="ADAL" clId="{449A7E7F-FB6A-D440-95B2-04208A56F77F}" dt="2020-04-22T11:49:11.903" v="2841"/>
          <ac:spMkLst>
            <pc:docMk/>
            <pc:sldMk cId="2815249740" sldId="1770"/>
            <ac:spMk id="7" creationId="{70882492-E4E5-0D42-9F50-A3DFD0D50D4D}"/>
          </ac:spMkLst>
        </pc:spChg>
        <pc:spChg chg="add del mod">
          <ac:chgData name="Guido Schmutz" userId="a64f9428-f742-43f7-a1e1-47e44dd40a39" providerId="ADAL" clId="{449A7E7F-FB6A-D440-95B2-04208A56F77F}" dt="2020-04-22T11:49:11.237" v="2839"/>
          <ac:spMkLst>
            <pc:docMk/>
            <pc:sldMk cId="2815249740" sldId="1770"/>
            <ac:spMk id="8" creationId="{537C684D-14E5-8646-9069-E9304A8A366E}"/>
          </ac:spMkLst>
        </pc:spChg>
        <pc:spChg chg="mod">
          <ac:chgData name="Guido Schmutz" userId="a64f9428-f742-43f7-a1e1-47e44dd40a39" providerId="ADAL" clId="{449A7E7F-FB6A-D440-95B2-04208A56F77F}" dt="2020-04-22T11:48:40.964" v="2831" actId="1035"/>
          <ac:spMkLst>
            <pc:docMk/>
            <pc:sldMk cId="2815249740" sldId="1770"/>
            <ac:spMk id="10" creationId="{57F15BA3-7C31-124E-B0D0-50795676F305}"/>
          </ac:spMkLst>
        </pc:spChg>
        <pc:spChg chg="add mod">
          <ac:chgData name="Guido Schmutz" userId="a64f9428-f742-43f7-a1e1-47e44dd40a39" providerId="ADAL" clId="{449A7E7F-FB6A-D440-95B2-04208A56F77F}" dt="2020-04-22T11:49:26.314" v="2867" actId="20577"/>
          <ac:spMkLst>
            <pc:docMk/>
            <pc:sldMk cId="2815249740" sldId="1770"/>
            <ac:spMk id="37" creationId="{E2A69AD3-AFC9-BF4A-A350-2616881B454B}"/>
          </ac:spMkLst>
        </pc:spChg>
        <pc:spChg chg="del mod">
          <ac:chgData name="Guido Schmutz" userId="a64f9428-f742-43f7-a1e1-47e44dd40a39" providerId="ADAL" clId="{449A7E7F-FB6A-D440-95B2-04208A56F77F}" dt="2020-04-22T11:49:11.214" v="2837" actId="478"/>
          <ac:spMkLst>
            <pc:docMk/>
            <pc:sldMk cId="2815249740" sldId="1770"/>
            <ac:spMk id="57" creationId="{6929B464-0AB2-8B40-BC1B-6F0DAA42829A}"/>
          </ac:spMkLst>
        </pc:spChg>
        <pc:spChg chg="mod">
          <ac:chgData name="Guido Schmutz" userId="a64f9428-f742-43f7-a1e1-47e44dd40a39" providerId="ADAL" clId="{449A7E7F-FB6A-D440-95B2-04208A56F77F}" dt="2020-04-22T11:48:40.964" v="2831" actId="1035"/>
          <ac:spMkLst>
            <pc:docMk/>
            <pc:sldMk cId="2815249740" sldId="1770"/>
            <ac:spMk id="58" creationId="{3A2DE235-1CC7-8240-BD1E-2DF97B10A1A6}"/>
          </ac:spMkLst>
        </pc:spChg>
        <pc:spChg chg="del mod">
          <ac:chgData name="Guido Schmutz" userId="a64f9428-f742-43f7-a1e1-47e44dd40a39" providerId="ADAL" clId="{449A7E7F-FB6A-D440-95B2-04208A56F77F}" dt="2020-04-22T11:31:30.099" v="755" actId="478"/>
          <ac:spMkLst>
            <pc:docMk/>
            <pc:sldMk cId="2815249740" sldId="1770"/>
            <ac:spMk id="59" creationId="{EFB3ABD1-79E4-7A44-AFBF-2C1BCD69CD9A}"/>
          </ac:spMkLst>
        </pc:spChg>
        <pc:spChg chg="mod">
          <ac:chgData name="Guido Schmutz" userId="a64f9428-f742-43f7-a1e1-47e44dd40a39" providerId="ADAL" clId="{449A7E7F-FB6A-D440-95B2-04208A56F77F}" dt="2020-04-22T11:46:56.514" v="2562" actId="14100"/>
          <ac:spMkLst>
            <pc:docMk/>
            <pc:sldMk cId="2815249740" sldId="1770"/>
            <ac:spMk id="66" creationId="{4B5FF1C4-D243-CE4A-BAAE-323F6ED8FB92}"/>
          </ac:spMkLst>
        </pc:spChg>
        <pc:spChg chg="mod">
          <ac:chgData name="Guido Schmutz" userId="a64f9428-f742-43f7-a1e1-47e44dd40a39" providerId="ADAL" clId="{449A7E7F-FB6A-D440-95B2-04208A56F77F}" dt="2020-04-22T11:47:00.159" v="2563" actId="14100"/>
          <ac:spMkLst>
            <pc:docMk/>
            <pc:sldMk cId="2815249740" sldId="1770"/>
            <ac:spMk id="82" creationId="{38471D34-5133-A94A-95F0-2A228F12B0C5}"/>
          </ac:spMkLst>
        </pc:spChg>
        <pc:grpChg chg="mod">
          <ac:chgData name="Guido Schmutz" userId="a64f9428-f742-43f7-a1e1-47e44dd40a39" providerId="ADAL" clId="{449A7E7F-FB6A-D440-95B2-04208A56F77F}" dt="2020-04-22T11:48:49.026" v="2834" actId="1035"/>
          <ac:grpSpMkLst>
            <pc:docMk/>
            <pc:sldMk cId="2815249740" sldId="1770"/>
            <ac:grpSpMk id="39" creationId="{8E235CEA-BC0B-954D-AD76-FBEBE3AC6A85}"/>
          </ac:grpSpMkLst>
        </pc:grpChg>
        <pc:grpChg chg="mod">
          <ac:chgData name="Guido Schmutz" userId="a64f9428-f742-43f7-a1e1-47e44dd40a39" providerId="ADAL" clId="{449A7E7F-FB6A-D440-95B2-04208A56F77F}" dt="2020-04-22T11:48:40.964" v="2831" actId="1035"/>
          <ac:grpSpMkLst>
            <pc:docMk/>
            <pc:sldMk cId="2815249740" sldId="1770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449A7E7F-FB6A-D440-95B2-04208A56F77F}" dt="2020-04-22T11:48:53.543" v="2835" actId="1036"/>
          <ac:grpSpMkLst>
            <pc:docMk/>
            <pc:sldMk cId="2815249740" sldId="1770"/>
            <ac:grpSpMk id="107" creationId="{00D83E84-09BC-2441-B4F9-3DBDB69BA6D0}"/>
          </ac:grpSpMkLst>
        </pc:grpChg>
        <pc:cxnChg chg="mod">
          <ac:chgData name="Guido Schmutz" userId="a64f9428-f742-43f7-a1e1-47e44dd40a39" providerId="ADAL" clId="{449A7E7F-FB6A-D440-95B2-04208A56F77F}" dt="2020-04-22T11:48:40.964" v="2831" actId="1035"/>
          <ac:cxnSpMkLst>
            <pc:docMk/>
            <pc:sldMk cId="2815249740" sldId="1770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449A7E7F-FB6A-D440-95B2-04208A56F77F}" dt="2020-04-22T11:48:49.026" v="2834" actId="1035"/>
          <ac:cxnSpMkLst>
            <pc:docMk/>
            <pc:sldMk cId="2815249740" sldId="1770"/>
            <ac:cxnSpMk id="126" creationId="{2938F24A-4C26-B340-83ED-2F4C4690DD86}"/>
          </ac:cxnSpMkLst>
        </pc:cxnChg>
        <pc:cxnChg chg="mod">
          <ac:chgData name="Guido Schmutz" userId="a64f9428-f742-43f7-a1e1-47e44dd40a39" providerId="ADAL" clId="{449A7E7F-FB6A-D440-95B2-04208A56F77F}" dt="2020-04-22T11:48:53.543" v="2835" actId="1036"/>
          <ac:cxnSpMkLst>
            <pc:docMk/>
            <pc:sldMk cId="2815249740" sldId="1770"/>
            <ac:cxnSpMk id="133" creationId="{5D9D8B68-8E3B-5049-8184-3B69E0E77EEF}"/>
          </ac:cxnSpMkLst>
        </pc:cxnChg>
      </pc:sldChg>
      <pc:sldChg chg="modSp add">
        <pc:chgData name="Guido Schmutz" userId="a64f9428-f742-43f7-a1e1-47e44dd40a39" providerId="ADAL" clId="{449A7E7F-FB6A-D440-95B2-04208A56F77F}" dt="2020-04-22T11:21:08.777" v="110" actId="20577"/>
        <pc:sldMkLst>
          <pc:docMk/>
          <pc:sldMk cId="2580358054" sldId="1771"/>
        </pc:sldMkLst>
        <pc:spChg chg="mod">
          <ac:chgData name="Guido Schmutz" userId="a64f9428-f742-43f7-a1e1-47e44dd40a39" providerId="ADAL" clId="{449A7E7F-FB6A-D440-95B2-04208A56F77F}" dt="2020-04-22T11:21:08.777" v="110" actId="20577"/>
          <ac:spMkLst>
            <pc:docMk/>
            <pc:sldMk cId="2580358054" sldId="1771"/>
            <ac:spMk id="4" creationId="{F7157DD6-F2E8-4142-B9A4-3A2312BB0180}"/>
          </ac:spMkLst>
        </pc:spChg>
      </pc:sldChg>
    </pc:docChg>
  </pc:docChgLst>
  <pc:docChgLst>
    <pc:chgData name="Guido Schmutz" userId="a64f9428-f742-43f7-a1e1-47e44dd40a39" providerId="ADAL" clId="{E689FD98-88A3-E146-A9C7-E8EE46958570}"/>
    <pc:docChg chg="custSel addSld delSld modSld">
      <pc:chgData name="Guido Schmutz" userId="a64f9428-f742-43f7-a1e1-47e44dd40a39" providerId="ADAL" clId="{E689FD98-88A3-E146-A9C7-E8EE46958570}" dt="2020-05-05T19:03:08.905" v="72" actId="2696"/>
      <pc:docMkLst>
        <pc:docMk/>
      </pc:docMkLst>
      <pc:sldChg chg="del">
        <pc:chgData name="Guido Schmutz" userId="a64f9428-f742-43f7-a1e1-47e44dd40a39" providerId="ADAL" clId="{E689FD98-88A3-E146-A9C7-E8EE46958570}" dt="2020-05-05T18:04:07.307" v="3" actId="2696"/>
        <pc:sldMkLst>
          <pc:docMk/>
          <pc:sldMk cId="3875473706" sldId="330"/>
        </pc:sldMkLst>
      </pc:sldChg>
      <pc:sldChg chg="del">
        <pc:chgData name="Guido Schmutz" userId="a64f9428-f742-43f7-a1e1-47e44dd40a39" providerId="ADAL" clId="{E689FD98-88A3-E146-A9C7-E8EE46958570}" dt="2020-05-05T18:04:07.205" v="2" actId="2696"/>
        <pc:sldMkLst>
          <pc:docMk/>
          <pc:sldMk cId="2419627074" sldId="334"/>
        </pc:sldMkLst>
      </pc:sldChg>
      <pc:sldChg chg="del">
        <pc:chgData name="Guido Schmutz" userId="a64f9428-f742-43f7-a1e1-47e44dd40a39" providerId="ADAL" clId="{E689FD98-88A3-E146-A9C7-E8EE46958570}" dt="2020-05-05T18:04:07.536" v="6" actId="2696"/>
        <pc:sldMkLst>
          <pc:docMk/>
          <pc:sldMk cId="218550104" sldId="1341"/>
        </pc:sldMkLst>
      </pc:sldChg>
      <pc:sldChg chg="del">
        <pc:chgData name="Guido Schmutz" userId="a64f9428-f742-43f7-a1e1-47e44dd40a39" providerId="ADAL" clId="{E689FD98-88A3-E146-A9C7-E8EE46958570}" dt="2020-05-05T18:04:07.561" v="7" actId="2696"/>
        <pc:sldMkLst>
          <pc:docMk/>
          <pc:sldMk cId="1727320277" sldId="1342"/>
        </pc:sldMkLst>
      </pc:sldChg>
      <pc:sldChg chg="addSp delSp modSp">
        <pc:chgData name="Guido Schmutz" userId="a64f9428-f742-43f7-a1e1-47e44dd40a39" providerId="ADAL" clId="{E689FD98-88A3-E146-A9C7-E8EE46958570}" dt="2020-05-05T18:52:32.845" v="48" actId="14100"/>
        <pc:sldMkLst>
          <pc:docMk/>
          <pc:sldMk cId="3783419637" sldId="1432"/>
        </pc:sldMkLst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0" creationId="{57F15BA3-7C31-124E-B0D0-50795676F305}"/>
          </ac:spMkLst>
        </pc:spChg>
        <pc:spChg chg="add mod">
          <ac:chgData name="Guido Schmutz" userId="a64f9428-f742-43f7-a1e1-47e44dd40a39" providerId="ADAL" clId="{E689FD98-88A3-E146-A9C7-E8EE46958570}" dt="2020-05-05T18:52:32.845" v="48" actId="14100"/>
          <ac:spMkLst>
            <pc:docMk/>
            <pc:sldMk cId="3783419637" sldId="1432"/>
            <ac:spMk id="43" creationId="{54642327-3220-C643-BA66-09590EA7B51E}"/>
          </ac:spMkLst>
        </pc:spChg>
        <pc:spChg chg="mod">
          <ac:chgData name="Guido Schmutz" userId="a64f9428-f742-43f7-a1e1-47e44dd40a39" providerId="ADAL" clId="{E689FD98-88A3-E146-A9C7-E8EE46958570}" dt="2020-05-05T18:06:41.140" v="32"/>
          <ac:spMkLst>
            <pc:docMk/>
            <pc:sldMk cId="3783419637" sldId="1432"/>
            <ac:spMk id="45" creationId="{9351403A-1DB0-3945-BA55-AFC987D7BA8C}"/>
          </ac:spMkLst>
        </pc:spChg>
        <pc:spChg chg="mod">
          <ac:chgData name="Guido Schmutz" userId="a64f9428-f742-43f7-a1e1-47e44dd40a39" providerId="ADAL" clId="{E689FD98-88A3-E146-A9C7-E8EE46958570}" dt="2020-05-05T18:07:48.031" v="39" actId="20577"/>
          <ac:spMkLst>
            <pc:docMk/>
            <pc:sldMk cId="3783419637" sldId="1432"/>
            <ac:spMk id="46" creationId="{F0BD2A9B-6D28-A549-877F-C99459E4A3D0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48" creationId="{658E279D-BB17-D142-9E1B-5E49A51D9666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49" creationId="{9BF4A10E-8447-F643-878E-979D4743D462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0" creationId="{AE9525F6-083F-D343-BAD4-A78433F82C78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1" creationId="{3B17CED5-B4D0-B844-9D93-63914FD31B9A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2" creationId="{E73A1ED2-0C6D-3044-B5D8-15834BF2AB41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3" creationId="{C4A78E92-2257-174D-A967-286D03DD0C23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4" creationId="{51EB12EF-5E28-9E47-8749-8ED1FB472039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5" creationId="{3912A1CC-8567-7B48-8E4D-C15590EB3302}"/>
          </ac:spMkLst>
        </pc:spChg>
        <pc:spChg chg="del">
          <ac:chgData name="Guido Schmutz" userId="a64f9428-f742-43f7-a1e1-47e44dd40a39" providerId="ADAL" clId="{E689FD98-88A3-E146-A9C7-E8EE46958570}" dt="2020-05-05T18:04:44.215" v="9" actId="478"/>
          <ac:spMkLst>
            <pc:docMk/>
            <pc:sldMk cId="3783419637" sldId="1432"/>
            <ac:spMk id="57" creationId="{BCE47AE7-9015-EC48-A608-35F242C45F3F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58" creationId="{3A2DE235-1CC7-8240-BD1E-2DF97B10A1A6}"/>
          </ac:spMkLst>
        </pc:spChg>
        <pc:spChg chg="mod">
          <ac:chgData name="Guido Schmutz" userId="a64f9428-f742-43f7-a1e1-47e44dd40a39" providerId="ADAL" clId="{E689FD98-88A3-E146-A9C7-E8EE46958570}" dt="2020-05-05T18:07:01.073" v="34" actId="120"/>
          <ac:spMkLst>
            <pc:docMk/>
            <pc:sldMk cId="3783419637" sldId="1432"/>
            <ac:spMk id="66" creationId="{4B5FF1C4-D243-CE4A-BAAE-323F6ED8FB92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82" creationId="{38471D34-5133-A94A-95F0-2A228F12B0C5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02" creationId="{98E172FC-733B-DD49-96E2-93B5436AB78E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08" creationId="{2653CD65-483D-584F-A71D-14D3780F838F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09" creationId="{4052747E-1027-9147-ADA5-E93B35878D14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12" creationId="{9A6CF71E-196F-F04F-A5DC-DD9B706D415F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14" creationId="{5FEA0C30-5CFC-9547-ABA1-1441D3E7FF02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18" creationId="{7E161F6A-9BFD-C347-B3B1-82C73E320AF0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19" creationId="{E1F29D0A-DBCF-BD4C-9474-E4FB233164FC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23" creationId="{D7B2993D-3C24-A148-BF67-098041C2A945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24" creationId="{6830D6B5-744A-6C4D-8978-A2E3D91B39CF}"/>
          </ac:spMkLst>
        </pc:spChg>
        <pc:spChg chg="mod">
          <ac:chgData name="Guido Schmutz" userId="a64f9428-f742-43f7-a1e1-47e44dd40a39" providerId="ADAL" clId="{E689FD98-88A3-E146-A9C7-E8EE46958570}" dt="2020-05-05T18:04:56.700" v="10" actId="1076"/>
          <ac:spMkLst>
            <pc:docMk/>
            <pc:sldMk cId="3783419637" sldId="1432"/>
            <ac:spMk id="128" creationId="{B3481E6B-A818-0F4E-A3A0-4FA252C38FF6}"/>
          </ac:spMkLst>
        </pc:spChg>
        <pc:spChg chg="mod">
          <ac:chgData name="Guido Schmutz" userId="a64f9428-f742-43f7-a1e1-47e44dd40a39" providerId="ADAL" clId="{E689FD98-88A3-E146-A9C7-E8EE46958570}" dt="2020-05-05T18:07:57.706" v="42" actId="20577"/>
          <ac:spMkLst>
            <pc:docMk/>
            <pc:sldMk cId="3783419637" sldId="1432"/>
            <ac:spMk id="129" creationId="{E18D651B-E474-5F4E-9089-55DF27042130}"/>
          </ac:spMkLst>
        </pc:spChg>
        <pc:grpChg chg="add mod">
          <ac:chgData name="Guido Schmutz" userId="a64f9428-f742-43f7-a1e1-47e44dd40a39" providerId="ADAL" clId="{E689FD98-88A3-E146-A9C7-E8EE46958570}" dt="2020-05-05T18:07:18.464" v="36" actId="1076"/>
          <ac:grpSpMkLst>
            <pc:docMk/>
            <pc:sldMk cId="3783419637" sldId="1432"/>
            <ac:grpSpMk id="44" creationId="{7651D187-EC84-6D4B-94C2-D9EF538BB8B3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07" creationId="{00D83E84-09BC-2441-B4F9-3DBDB69BA6D0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17" creationId="{8506B086-17D7-BE4C-A537-CD235961EE84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22" creationId="{6F7CD3A4-DDB6-454F-8D7D-9F15499C5C3F}"/>
          </ac:grpSpMkLst>
        </pc:grpChg>
        <pc:grpChg chg="mod">
          <ac:chgData name="Guido Schmutz" userId="a64f9428-f742-43f7-a1e1-47e44dd40a39" providerId="ADAL" clId="{E689FD98-88A3-E146-A9C7-E8EE46958570}" dt="2020-05-05T18:04:56.700" v="10" actId="1076"/>
          <ac:grpSpMkLst>
            <pc:docMk/>
            <pc:sldMk cId="3783419637" sldId="1432"/>
            <ac:grpSpMk id="127" creationId="{ACC2A99B-F48C-FF4C-90A7-8E8A0D60D985}"/>
          </ac:grpSpMkLst>
        </pc:grpChg>
        <pc:picChg chg="mod">
          <ac:chgData name="Guido Schmutz" userId="a64f9428-f742-43f7-a1e1-47e44dd40a39" providerId="ADAL" clId="{E689FD98-88A3-E146-A9C7-E8EE46958570}" dt="2020-05-05T18:06:41.140" v="32"/>
          <ac:picMkLst>
            <pc:docMk/>
            <pc:sldMk cId="3783419637" sldId="1432"/>
            <ac:picMk id="56" creationId="{584B8A30-FB0E-3643-8B35-8A5F2E55A47F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10" creationId="{277937CF-6907-7B4A-9107-0FE3F48104E7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15" creationId="{3ABE89FA-59DA-AF48-8820-3F38F7AD7888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20" creationId="{FC87A285-223E-EC4B-8C9B-D05B29B9CD94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25" creationId="{305076A4-4FBE-5949-9E71-455E080E21EC}"/>
          </ac:picMkLst>
        </pc:picChg>
        <pc:picChg chg="mod">
          <ac:chgData name="Guido Schmutz" userId="a64f9428-f742-43f7-a1e1-47e44dd40a39" providerId="ADAL" clId="{E689FD98-88A3-E146-A9C7-E8EE46958570}" dt="2020-05-05T18:04:56.700" v="10" actId="1076"/>
          <ac:picMkLst>
            <pc:docMk/>
            <pc:sldMk cId="3783419637" sldId="1432"/>
            <ac:picMk id="130" creationId="{4A34D302-4839-A245-AE71-B388F5952D7F}"/>
          </ac:picMkLst>
        </pc:picChg>
        <pc:cxnChg chg="add mod">
          <ac:chgData name="Guido Schmutz" userId="a64f9428-f742-43f7-a1e1-47e44dd40a39" providerId="ADAL" clId="{E689FD98-88A3-E146-A9C7-E8EE46958570}" dt="2020-05-05T18:14:34.617" v="46" actId="14100"/>
          <ac:cxnSpMkLst>
            <pc:docMk/>
            <pc:sldMk cId="3783419637" sldId="1432"/>
            <ac:cxnSpMk id="59" creationId="{507D7094-FA36-5346-8626-8117963121B4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60" creationId="{B0C87EEB-AC41-8047-8FF1-1D5D0A6DF4AB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126" creationId="{2938F24A-4C26-B340-83ED-2F4C4690DD86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131" creationId="{DF3E7C4E-D42F-844B-9125-44FB02583A12}"/>
          </ac:cxnSpMkLst>
        </pc:cxnChg>
        <pc:cxnChg chg="mod">
          <ac:chgData name="Guido Schmutz" userId="a64f9428-f742-43f7-a1e1-47e44dd40a39" providerId="ADAL" clId="{E689FD98-88A3-E146-A9C7-E8EE46958570}" dt="2020-05-05T18:04:56.700" v="10" actId="1076"/>
          <ac:cxnSpMkLst>
            <pc:docMk/>
            <pc:sldMk cId="3783419637" sldId="1432"/>
            <ac:cxnSpMk id="132" creationId="{649456C6-E039-454A-BF16-7C38C2E28BE0}"/>
          </ac:cxnSpMkLst>
        </pc:cxnChg>
      </pc:sldChg>
      <pc:sldChg chg="del">
        <pc:chgData name="Guido Schmutz" userId="a64f9428-f742-43f7-a1e1-47e44dd40a39" providerId="ADAL" clId="{E689FD98-88A3-E146-A9C7-E8EE46958570}" dt="2020-05-05T19:03:08.597" v="51" actId="2696"/>
        <pc:sldMkLst>
          <pc:docMk/>
          <pc:sldMk cId="1490022707" sldId="1444"/>
        </pc:sldMkLst>
      </pc:sldChg>
      <pc:sldChg chg="del">
        <pc:chgData name="Guido Schmutz" userId="a64f9428-f742-43f7-a1e1-47e44dd40a39" providerId="ADAL" clId="{E689FD98-88A3-E146-A9C7-E8EE46958570}" dt="2020-05-05T19:03:08.606" v="52" actId="2696"/>
        <pc:sldMkLst>
          <pc:docMk/>
          <pc:sldMk cId="2527008605" sldId="1463"/>
        </pc:sldMkLst>
      </pc:sldChg>
      <pc:sldChg chg="del">
        <pc:chgData name="Guido Schmutz" userId="a64f9428-f742-43f7-a1e1-47e44dd40a39" providerId="ADAL" clId="{E689FD98-88A3-E146-A9C7-E8EE46958570}" dt="2020-05-05T18:04:07.464" v="5" actId="2696"/>
        <pc:sldMkLst>
          <pc:docMk/>
          <pc:sldMk cId="4157001779" sldId="1538"/>
        </pc:sldMkLst>
      </pc:sldChg>
      <pc:sldChg chg="del">
        <pc:chgData name="Guido Schmutz" userId="a64f9428-f742-43f7-a1e1-47e44dd40a39" providerId="ADAL" clId="{E689FD98-88A3-E146-A9C7-E8EE46958570}" dt="2020-05-05T19:03:08.835" v="69" actId="2696"/>
        <pc:sldMkLst>
          <pc:docMk/>
          <pc:sldMk cId="111607441" sldId="1681"/>
        </pc:sldMkLst>
      </pc:sldChg>
      <pc:sldChg chg="del">
        <pc:chgData name="Guido Schmutz" userId="a64f9428-f742-43f7-a1e1-47e44dd40a39" providerId="ADAL" clId="{E689FD98-88A3-E146-A9C7-E8EE46958570}" dt="2020-05-05T19:03:08.589" v="50" actId="2696"/>
        <pc:sldMkLst>
          <pc:docMk/>
          <pc:sldMk cId="1791086998" sldId="1694"/>
        </pc:sldMkLst>
      </pc:sldChg>
      <pc:sldChg chg="del">
        <pc:chgData name="Guido Schmutz" userId="a64f9428-f742-43f7-a1e1-47e44dd40a39" providerId="ADAL" clId="{E689FD98-88A3-E146-A9C7-E8EE46958570}" dt="2020-05-05T19:03:08.798" v="67" actId="2696"/>
        <pc:sldMkLst>
          <pc:docMk/>
          <pc:sldMk cId="1500611743" sldId="1735"/>
        </pc:sldMkLst>
      </pc:sldChg>
      <pc:sldChg chg="del">
        <pc:chgData name="Guido Schmutz" userId="a64f9428-f742-43f7-a1e1-47e44dd40a39" providerId="ADAL" clId="{E689FD98-88A3-E146-A9C7-E8EE46958570}" dt="2020-05-05T19:03:08.780" v="66" actId="2696"/>
        <pc:sldMkLst>
          <pc:docMk/>
          <pc:sldMk cId="4147296689" sldId="1736"/>
        </pc:sldMkLst>
      </pc:sldChg>
      <pc:sldChg chg="del">
        <pc:chgData name="Guido Schmutz" userId="a64f9428-f742-43f7-a1e1-47e44dd40a39" providerId="ADAL" clId="{E689FD98-88A3-E146-A9C7-E8EE46958570}" dt="2020-05-05T19:03:08.762" v="65" actId="2696"/>
        <pc:sldMkLst>
          <pc:docMk/>
          <pc:sldMk cId="3867381827" sldId="1737"/>
        </pc:sldMkLst>
      </pc:sldChg>
      <pc:sldChg chg="del">
        <pc:chgData name="Guido Schmutz" userId="a64f9428-f742-43f7-a1e1-47e44dd40a39" providerId="ADAL" clId="{E689FD98-88A3-E146-A9C7-E8EE46958570}" dt="2020-05-05T19:03:08.686" v="60" actId="2696"/>
        <pc:sldMkLst>
          <pc:docMk/>
          <pc:sldMk cId="1549954975" sldId="1738"/>
        </pc:sldMkLst>
      </pc:sldChg>
      <pc:sldChg chg="del">
        <pc:chgData name="Guido Schmutz" userId="a64f9428-f742-43f7-a1e1-47e44dd40a39" providerId="ADAL" clId="{E689FD98-88A3-E146-A9C7-E8EE46958570}" dt="2020-05-05T19:03:08.745" v="64" actId="2696"/>
        <pc:sldMkLst>
          <pc:docMk/>
          <pc:sldMk cId="328407574" sldId="1739"/>
        </pc:sldMkLst>
      </pc:sldChg>
      <pc:sldChg chg="del">
        <pc:chgData name="Guido Schmutz" userId="a64f9428-f742-43f7-a1e1-47e44dd40a39" providerId="ADAL" clId="{E689FD98-88A3-E146-A9C7-E8EE46958570}" dt="2020-05-05T19:03:08.729" v="63" actId="2696"/>
        <pc:sldMkLst>
          <pc:docMk/>
          <pc:sldMk cId="379285519" sldId="1740"/>
        </pc:sldMkLst>
      </pc:sldChg>
      <pc:sldChg chg="del">
        <pc:chgData name="Guido Schmutz" userId="a64f9428-f742-43f7-a1e1-47e44dd40a39" providerId="ADAL" clId="{E689FD98-88A3-E146-A9C7-E8EE46958570}" dt="2020-05-05T19:03:08.714" v="62" actId="2696"/>
        <pc:sldMkLst>
          <pc:docMk/>
          <pc:sldMk cId="40448972" sldId="1741"/>
        </pc:sldMkLst>
      </pc:sldChg>
      <pc:sldChg chg="del">
        <pc:chgData name="Guido Schmutz" userId="a64f9428-f742-43f7-a1e1-47e44dd40a39" providerId="ADAL" clId="{E689FD98-88A3-E146-A9C7-E8EE46958570}" dt="2020-05-05T19:03:08.700" v="61" actId="2696"/>
        <pc:sldMkLst>
          <pc:docMk/>
          <pc:sldMk cId="1699949226" sldId="1742"/>
        </pc:sldMkLst>
      </pc:sldChg>
      <pc:sldChg chg="del">
        <pc:chgData name="Guido Schmutz" userId="a64f9428-f742-43f7-a1e1-47e44dd40a39" providerId="ADAL" clId="{E689FD98-88A3-E146-A9C7-E8EE46958570}" dt="2020-05-05T19:03:08.672" v="59" actId="2696"/>
        <pc:sldMkLst>
          <pc:docMk/>
          <pc:sldMk cId="3751796088" sldId="1743"/>
        </pc:sldMkLst>
      </pc:sldChg>
      <pc:sldChg chg="del">
        <pc:chgData name="Guido Schmutz" userId="a64f9428-f742-43f7-a1e1-47e44dd40a39" providerId="ADAL" clId="{E689FD98-88A3-E146-A9C7-E8EE46958570}" dt="2020-05-05T19:03:08.659" v="58" actId="2696"/>
        <pc:sldMkLst>
          <pc:docMk/>
          <pc:sldMk cId="4031548285" sldId="1744"/>
        </pc:sldMkLst>
      </pc:sldChg>
      <pc:sldChg chg="del">
        <pc:chgData name="Guido Schmutz" userId="a64f9428-f742-43f7-a1e1-47e44dd40a39" providerId="ADAL" clId="{E689FD98-88A3-E146-A9C7-E8EE46958570}" dt="2020-05-05T19:03:08.641" v="56" actId="2696"/>
        <pc:sldMkLst>
          <pc:docMk/>
          <pc:sldMk cId="2054776599" sldId="1745"/>
        </pc:sldMkLst>
      </pc:sldChg>
      <pc:sldChg chg="del">
        <pc:chgData name="Guido Schmutz" userId="a64f9428-f742-43f7-a1e1-47e44dd40a39" providerId="ADAL" clId="{E689FD98-88A3-E146-A9C7-E8EE46958570}" dt="2020-05-05T19:03:08.649" v="57" actId="2696"/>
        <pc:sldMkLst>
          <pc:docMk/>
          <pc:sldMk cId="284929514" sldId="1746"/>
        </pc:sldMkLst>
      </pc:sldChg>
      <pc:sldChg chg="del">
        <pc:chgData name="Guido Schmutz" userId="a64f9428-f742-43f7-a1e1-47e44dd40a39" providerId="ADAL" clId="{E689FD98-88A3-E146-A9C7-E8EE46958570}" dt="2020-05-05T19:03:08.632" v="55" actId="2696"/>
        <pc:sldMkLst>
          <pc:docMk/>
          <pc:sldMk cId="2450561895" sldId="1747"/>
        </pc:sldMkLst>
      </pc:sldChg>
      <pc:sldChg chg="del">
        <pc:chgData name="Guido Schmutz" userId="a64f9428-f742-43f7-a1e1-47e44dd40a39" providerId="ADAL" clId="{E689FD98-88A3-E146-A9C7-E8EE46958570}" dt="2020-05-05T19:03:08.623" v="54" actId="2696"/>
        <pc:sldMkLst>
          <pc:docMk/>
          <pc:sldMk cId="2024250847" sldId="1748"/>
        </pc:sldMkLst>
      </pc:sldChg>
      <pc:sldChg chg="del">
        <pc:chgData name="Guido Schmutz" userId="a64f9428-f742-43f7-a1e1-47e44dd40a39" providerId="ADAL" clId="{E689FD98-88A3-E146-A9C7-E8EE46958570}" dt="2020-05-05T19:03:08.615" v="53" actId="2696"/>
        <pc:sldMkLst>
          <pc:docMk/>
          <pc:sldMk cId="2124299324" sldId="1749"/>
        </pc:sldMkLst>
      </pc:sldChg>
      <pc:sldChg chg="del">
        <pc:chgData name="Guido Schmutz" userId="a64f9428-f742-43f7-a1e1-47e44dd40a39" providerId="ADAL" clId="{E689FD98-88A3-E146-A9C7-E8EE46958570}" dt="2020-05-05T19:03:08.872" v="71" actId="2696"/>
        <pc:sldMkLst>
          <pc:docMk/>
          <pc:sldMk cId="3169028904" sldId="1751"/>
        </pc:sldMkLst>
      </pc:sldChg>
      <pc:sldChg chg="del">
        <pc:chgData name="Guido Schmutz" userId="a64f9428-f742-43f7-a1e1-47e44dd40a39" providerId="ADAL" clId="{E689FD98-88A3-E146-A9C7-E8EE46958570}" dt="2020-05-05T19:03:08.816" v="68" actId="2696"/>
        <pc:sldMkLst>
          <pc:docMk/>
          <pc:sldMk cId="2179714186" sldId="1758"/>
        </pc:sldMkLst>
      </pc:sldChg>
      <pc:sldChg chg="del">
        <pc:chgData name="Guido Schmutz" userId="a64f9428-f742-43f7-a1e1-47e44dd40a39" providerId="ADAL" clId="{E689FD98-88A3-E146-A9C7-E8EE46958570}" dt="2020-05-05T19:03:08.853" v="70" actId="2696"/>
        <pc:sldMkLst>
          <pc:docMk/>
          <pc:sldMk cId="2200187392" sldId="1759"/>
        </pc:sldMkLst>
      </pc:sldChg>
      <pc:sldChg chg="del">
        <pc:chgData name="Guido Schmutz" userId="a64f9428-f742-43f7-a1e1-47e44dd40a39" providerId="ADAL" clId="{E689FD98-88A3-E146-A9C7-E8EE46958570}" dt="2020-05-05T18:04:07.104" v="1" actId="2696"/>
        <pc:sldMkLst>
          <pc:docMk/>
          <pc:sldMk cId="1922108992" sldId="1764"/>
        </pc:sldMkLst>
      </pc:sldChg>
      <pc:sldChg chg="del">
        <pc:chgData name="Guido Schmutz" userId="a64f9428-f742-43f7-a1e1-47e44dd40a39" providerId="ADAL" clId="{E689FD98-88A3-E146-A9C7-E8EE46958570}" dt="2020-05-05T18:04:41.667" v="8" actId="2696"/>
        <pc:sldMkLst>
          <pc:docMk/>
          <pc:sldMk cId="2616767449" sldId="1765"/>
        </pc:sldMkLst>
      </pc:sldChg>
      <pc:sldChg chg="del">
        <pc:chgData name="Guido Schmutz" userId="a64f9428-f742-43f7-a1e1-47e44dd40a39" providerId="ADAL" clId="{E689FD98-88A3-E146-A9C7-E8EE46958570}" dt="2020-05-05T18:04:07.402" v="4" actId="2696"/>
        <pc:sldMkLst>
          <pc:docMk/>
          <pc:sldMk cId="2576233714" sldId="1767"/>
        </pc:sldMkLst>
      </pc:sldChg>
      <pc:sldChg chg="del">
        <pc:chgData name="Guido Schmutz" userId="a64f9428-f742-43f7-a1e1-47e44dd40a39" providerId="ADAL" clId="{E689FD98-88A3-E146-A9C7-E8EE46958570}" dt="2020-05-05T18:51:50.373" v="47" actId="2696"/>
        <pc:sldMkLst>
          <pc:docMk/>
          <pc:sldMk cId="2833336899" sldId="1769"/>
        </pc:sldMkLst>
      </pc:sldChg>
      <pc:sldChg chg="del">
        <pc:chgData name="Guido Schmutz" userId="a64f9428-f742-43f7-a1e1-47e44dd40a39" providerId="ADAL" clId="{E689FD98-88A3-E146-A9C7-E8EE46958570}" dt="2020-05-05T19:03:08.581" v="49" actId="2696"/>
        <pc:sldMkLst>
          <pc:docMk/>
          <pc:sldMk cId="2580358054" sldId="1771"/>
        </pc:sldMkLst>
      </pc:sldChg>
      <pc:sldChg chg="add del">
        <pc:chgData name="Guido Schmutz" userId="a64f9428-f742-43f7-a1e1-47e44dd40a39" providerId="ADAL" clId="{E689FD98-88A3-E146-A9C7-E8EE46958570}" dt="2020-05-05T19:03:08.905" v="72" actId="2696"/>
        <pc:sldMkLst>
          <pc:docMk/>
          <pc:sldMk cId="91144276" sldId="1772"/>
        </pc:sldMkLst>
      </pc:sldChg>
      <pc:sldChg chg="add">
        <pc:chgData name="Guido Schmutz" userId="a64f9428-f742-43f7-a1e1-47e44dd40a39" providerId="ADAL" clId="{E689FD98-88A3-E146-A9C7-E8EE46958570}" dt="2020-05-05T18:13:44.046" v="44"/>
        <pc:sldMkLst>
          <pc:docMk/>
          <pc:sldMk cId="2184256458" sldId="1773"/>
        </pc:sldMkLst>
      </pc:sldChg>
    </pc:docChg>
  </pc:docChgLst>
  <pc:docChgLst>
    <pc:chgData name="Guido Schmutz" userId="a64f9428-f742-43f7-a1e1-47e44dd40a39" providerId="ADAL" clId="{D59F5071-9631-564D-9D46-7F0F1DAA47EA}"/>
    <pc:docChg chg="custSel addSld delSld modSld">
      <pc:chgData name="Guido Schmutz" userId="a64f9428-f742-43f7-a1e1-47e44dd40a39" providerId="ADAL" clId="{D59F5071-9631-564D-9D46-7F0F1DAA47EA}" dt="2020-05-07T19:52:43.728" v="4358" actId="20577"/>
      <pc:docMkLst>
        <pc:docMk/>
      </pc:docMkLst>
      <pc:sldChg chg="modSp">
        <pc:chgData name="Guido Schmutz" userId="a64f9428-f742-43f7-a1e1-47e44dd40a39" providerId="ADAL" clId="{D59F5071-9631-564D-9D46-7F0F1DAA47EA}" dt="2020-05-07T19:52:43.728" v="4358" actId="20577"/>
        <pc:sldMkLst>
          <pc:docMk/>
          <pc:sldMk cId="3673781616" sldId="1768"/>
        </pc:sldMkLst>
        <pc:spChg chg="mod">
          <ac:chgData name="Guido Schmutz" userId="a64f9428-f742-43f7-a1e1-47e44dd40a39" providerId="ADAL" clId="{D59F5071-9631-564D-9D46-7F0F1DAA47EA}" dt="2020-05-07T19:52:43.728" v="4358" actId="20577"/>
          <ac:spMkLst>
            <pc:docMk/>
            <pc:sldMk cId="3673781616" sldId="1768"/>
            <ac:spMk id="4" creationId="{F7157DD6-F2E8-4142-B9A4-3A2312BB0180}"/>
          </ac:spMkLst>
        </pc:spChg>
      </pc:sldChg>
      <pc:sldChg chg="del">
        <pc:chgData name="Guido Schmutz" userId="a64f9428-f742-43f7-a1e1-47e44dd40a39" providerId="ADAL" clId="{D59F5071-9631-564D-9D46-7F0F1DAA47EA}" dt="2020-05-07T07:35:39.362" v="0" actId="2696"/>
        <pc:sldMkLst>
          <pc:docMk/>
          <pc:sldMk cId="3698742934" sldId="1778"/>
        </pc:sldMkLst>
      </pc:sldChg>
      <pc:sldChg chg="del">
        <pc:chgData name="Guido Schmutz" userId="a64f9428-f742-43f7-a1e1-47e44dd40a39" providerId="ADAL" clId="{D59F5071-9631-564D-9D46-7F0F1DAA47EA}" dt="2020-05-07T07:35:39.378" v="1" actId="2696"/>
        <pc:sldMkLst>
          <pc:docMk/>
          <pc:sldMk cId="1165547309" sldId="1780"/>
        </pc:sldMkLst>
      </pc:sldChg>
      <pc:sldChg chg="addSp modSp">
        <pc:chgData name="Guido Schmutz" userId="a64f9428-f742-43f7-a1e1-47e44dd40a39" providerId="ADAL" clId="{D59F5071-9631-564D-9D46-7F0F1DAA47EA}" dt="2020-05-07T19:35:22.203" v="2747" actId="20577"/>
        <pc:sldMkLst>
          <pc:docMk/>
          <pc:sldMk cId="1632861953" sldId="1783"/>
        </pc:sldMkLst>
        <pc:spChg chg="add mod">
          <ac:chgData name="Guido Schmutz" userId="a64f9428-f742-43f7-a1e1-47e44dd40a39" providerId="ADAL" clId="{D59F5071-9631-564D-9D46-7F0F1DAA47EA}" dt="2020-05-07T19:35:22.203" v="2747" actId="20577"/>
          <ac:spMkLst>
            <pc:docMk/>
            <pc:sldMk cId="1632861953" sldId="1783"/>
            <ac:spMk id="60" creationId="{2521091E-4B2C-BD4F-BCCE-435293035014}"/>
          </ac:spMkLst>
        </pc:spChg>
      </pc:sldChg>
      <pc:sldChg chg="addSp delSp modSp">
        <pc:chgData name="Guido Schmutz" userId="a64f9428-f742-43f7-a1e1-47e44dd40a39" providerId="ADAL" clId="{D59F5071-9631-564D-9D46-7F0F1DAA47EA}" dt="2020-05-07T19:40:24.451" v="3540" actId="20577"/>
        <pc:sldMkLst>
          <pc:docMk/>
          <pc:sldMk cId="1577334724" sldId="1784"/>
        </pc:sldMkLst>
        <pc:spChg chg="add mod">
          <ac:chgData name="Guido Schmutz" userId="a64f9428-f742-43f7-a1e1-47e44dd40a39" providerId="ADAL" clId="{D59F5071-9631-564D-9D46-7F0F1DAA47EA}" dt="2020-05-07T19:40:24.451" v="3540" actId="20577"/>
          <ac:spMkLst>
            <pc:docMk/>
            <pc:sldMk cId="1577334724" sldId="1784"/>
            <ac:spMk id="3" creationId="{9E4F2202-EB40-F749-BD63-A04FB6305E92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0" creationId="{57F15BA3-7C31-124E-B0D0-50795676F305}"/>
          </ac:spMkLst>
        </pc:spChg>
        <pc:spChg chg="mod">
          <ac:chgData name="Guido Schmutz" userId="a64f9428-f742-43f7-a1e1-47e44dd40a39" providerId="ADAL" clId="{D59F5071-9631-564D-9D46-7F0F1DAA47EA}" dt="2020-05-07T19:24:05.722" v="1304"/>
          <ac:spMkLst>
            <pc:docMk/>
            <pc:sldMk cId="1577334724" sldId="1784"/>
            <ac:spMk id="42" creationId="{0586F1D2-8F4F-3848-B9CA-82400BCE21B0}"/>
          </ac:spMkLst>
        </pc:spChg>
        <pc:spChg chg="mod">
          <ac:chgData name="Guido Schmutz" userId="a64f9428-f742-43f7-a1e1-47e44dd40a39" providerId="ADAL" clId="{D59F5071-9631-564D-9D46-7F0F1DAA47EA}" dt="2020-05-07T19:24:05.722" v="1304"/>
          <ac:spMkLst>
            <pc:docMk/>
            <pc:sldMk cId="1577334724" sldId="1784"/>
            <ac:spMk id="43" creationId="{A95C571A-3436-0A44-9C63-2DA41F046D29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48" creationId="{658E279D-BB17-D142-9E1B-5E49A51D9666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49" creationId="{9BF4A10E-8447-F643-878E-979D4743D462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0" creationId="{AE9525F6-083F-D343-BAD4-A78433F82C78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1" creationId="{3B17CED5-B4D0-B844-9D93-63914FD31B9A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2" creationId="{E73A1ED2-0C6D-3044-B5D8-15834BF2AB41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3" creationId="{C4A78E92-2257-174D-A967-286D03DD0C23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4" creationId="{51EB12EF-5E28-9E47-8749-8ED1FB472039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5" creationId="{3912A1CC-8567-7B48-8E4D-C15590EB3302}"/>
          </ac:spMkLst>
        </pc:spChg>
        <pc:spChg chg="mod">
          <ac:chgData name="Guido Schmutz" userId="a64f9428-f742-43f7-a1e1-47e44dd40a39" providerId="ADAL" clId="{D59F5071-9631-564D-9D46-7F0F1DAA47EA}" dt="2020-05-07T19:39:30.150" v="3483" actId="14100"/>
          <ac:spMkLst>
            <pc:docMk/>
            <pc:sldMk cId="1577334724" sldId="1784"/>
            <ac:spMk id="56" creationId="{51E92995-73DB-D245-B489-657259CE33FD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58" creationId="{3A2DE235-1CC7-8240-BD1E-2DF97B10A1A6}"/>
          </ac:spMkLst>
        </pc:spChg>
        <pc:spChg chg="mod">
          <ac:chgData name="Guido Schmutz" userId="a64f9428-f742-43f7-a1e1-47e44dd40a39" providerId="ADAL" clId="{D59F5071-9631-564D-9D46-7F0F1DAA47EA}" dt="2020-05-07T19:39:24.672" v="3482" actId="14100"/>
          <ac:spMkLst>
            <pc:docMk/>
            <pc:sldMk cId="1577334724" sldId="1784"/>
            <ac:spMk id="66" creationId="{4B5FF1C4-D243-CE4A-BAAE-323F6ED8FB92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67" creationId="{EE44CE11-D9F1-CA43-B03B-F51B7607407D}"/>
          </ac:spMkLst>
        </pc:spChg>
        <pc:spChg chg="mod">
          <ac:chgData name="Guido Schmutz" userId="a64f9428-f742-43f7-a1e1-47e44dd40a39" providerId="ADAL" clId="{D59F5071-9631-564D-9D46-7F0F1DAA47EA}" dt="2020-05-07T19:14:27.876" v="1301" actId="1035"/>
          <ac:spMkLst>
            <pc:docMk/>
            <pc:sldMk cId="1577334724" sldId="1784"/>
            <ac:spMk id="72" creationId="{6DBEDF6F-084B-0941-A6D6-64DB1C07416C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74" creationId="{CC923412-A21E-B54C-B327-0F0927F3B2FF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75" creationId="{C6287C98-941A-9D46-8FE1-F4C75C86C233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02" creationId="{98E172FC-733B-DD49-96E2-93B5436AB78E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12" creationId="{9A6CF71E-196F-F04F-A5DC-DD9B706D415F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14" creationId="{5FEA0C30-5CFC-9547-ABA1-1441D3E7FF02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18" creationId="{7E161F6A-9BFD-C347-B3B1-82C73E320AF0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19" creationId="{E1F29D0A-DBCF-BD4C-9474-E4FB233164FC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28" creationId="{B3481E6B-A818-0F4E-A3A0-4FA252C38FF6}"/>
          </ac:spMkLst>
        </pc:spChg>
        <pc:spChg chg="mod">
          <ac:chgData name="Guido Schmutz" userId="a64f9428-f742-43f7-a1e1-47e44dd40a39" providerId="ADAL" clId="{D59F5071-9631-564D-9D46-7F0F1DAA47EA}" dt="2020-05-07T19:14:07.750" v="1287" actId="1036"/>
          <ac:spMkLst>
            <pc:docMk/>
            <pc:sldMk cId="1577334724" sldId="1784"/>
            <ac:spMk id="129" creationId="{E18D651B-E474-5F4E-9089-55DF27042130}"/>
          </ac:spMkLst>
        </pc:spChg>
        <pc:grpChg chg="add del mod">
          <ac:chgData name="Guido Schmutz" userId="a64f9428-f742-43f7-a1e1-47e44dd40a39" providerId="ADAL" clId="{D59F5071-9631-564D-9D46-7F0F1DAA47EA}" dt="2020-05-07T19:24:09.669" v="1306" actId="478"/>
          <ac:grpSpMkLst>
            <pc:docMk/>
            <pc:sldMk cId="1577334724" sldId="1784"/>
            <ac:grpSpMk id="41" creationId="{04A6415B-FA59-1442-B7BA-17EB3990868F}"/>
          </ac:grpSpMkLst>
        </pc:grpChg>
        <pc:grpChg chg="mod">
          <ac:chgData name="Guido Schmutz" userId="a64f9428-f742-43f7-a1e1-47e44dd40a39" providerId="ADAL" clId="{D59F5071-9631-564D-9D46-7F0F1DAA47EA}" dt="2020-05-07T19:14:07.750" v="1287" actId="1036"/>
          <ac:grpSpMkLst>
            <pc:docMk/>
            <pc:sldMk cId="1577334724" sldId="1784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D59F5071-9631-564D-9D46-7F0F1DAA47EA}" dt="2020-05-07T19:14:27.876" v="1301" actId="1035"/>
          <ac:grpSpMkLst>
            <pc:docMk/>
            <pc:sldMk cId="1577334724" sldId="1784"/>
            <ac:grpSpMk id="73" creationId="{CB5C5D4A-D20D-F849-BB30-512C65CBF36D}"/>
          </ac:grpSpMkLst>
        </pc:grpChg>
        <pc:grpChg chg="mod">
          <ac:chgData name="Guido Schmutz" userId="a64f9428-f742-43f7-a1e1-47e44dd40a39" providerId="ADAL" clId="{D59F5071-9631-564D-9D46-7F0F1DAA47EA}" dt="2020-05-07T19:14:07.750" v="1287" actId="1036"/>
          <ac:grpSpMkLst>
            <pc:docMk/>
            <pc:sldMk cId="1577334724" sldId="1784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D59F5071-9631-564D-9D46-7F0F1DAA47EA}" dt="2020-05-07T19:14:07.750" v="1287" actId="1036"/>
          <ac:grpSpMkLst>
            <pc:docMk/>
            <pc:sldMk cId="1577334724" sldId="1784"/>
            <ac:grpSpMk id="117" creationId="{8506B086-17D7-BE4C-A537-CD235961EE84}"/>
          </ac:grpSpMkLst>
        </pc:grpChg>
        <pc:grpChg chg="mod">
          <ac:chgData name="Guido Schmutz" userId="a64f9428-f742-43f7-a1e1-47e44dd40a39" providerId="ADAL" clId="{D59F5071-9631-564D-9D46-7F0F1DAA47EA}" dt="2020-05-07T19:14:07.750" v="1287" actId="1036"/>
          <ac:grpSpMkLst>
            <pc:docMk/>
            <pc:sldMk cId="1577334724" sldId="1784"/>
            <ac:grpSpMk id="127" creationId="{ACC2A99B-F48C-FF4C-90A7-8E8A0D60D985}"/>
          </ac:grpSpMkLst>
        </pc:grpChg>
        <pc:picChg chg="mod">
          <ac:chgData name="Guido Schmutz" userId="a64f9428-f742-43f7-a1e1-47e44dd40a39" providerId="ADAL" clId="{D59F5071-9631-564D-9D46-7F0F1DAA47EA}" dt="2020-05-07T19:24:05.722" v="1304"/>
          <ac:picMkLst>
            <pc:docMk/>
            <pc:sldMk cId="1577334724" sldId="1784"/>
            <ac:picMk id="44" creationId="{5431F854-FA29-C344-AC04-F58F6A3CB38F}"/>
          </ac:picMkLst>
        </pc:picChg>
        <pc:picChg chg="mod">
          <ac:chgData name="Guido Schmutz" userId="a64f9428-f742-43f7-a1e1-47e44dd40a39" providerId="ADAL" clId="{D59F5071-9631-564D-9D46-7F0F1DAA47EA}" dt="2020-05-07T19:14:07.750" v="1287" actId="1036"/>
          <ac:picMkLst>
            <pc:docMk/>
            <pc:sldMk cId="1577334724" sldId="1784"/>
            <ac:picMk id="76" creationId="{5E17EB5A-5445-564D-B9AB-B0C3A8925588}"/>
          </ac:picMkLst>
        </pc:picChg>
        <pc:picChg chg="mod">
          <ac:chgData name="Guido Schmutz" userId="a64f9428-f742-43f7-a1e1-47e44dd40a39" providerId="ADAL" clId="{D59F5071-9631-564D-9D46-7F0F1DAA47EA}" dt="2020-05-07T19:14:07.750" v="1287" actId="1036"/>
          <ac:picMkLst>
            <pc:docMk/>
            <pc:sldMk cId="1577334724" sldId="1784"/>
            <ac:picMk id="115" creationId="{3ABE89FA-59DA-AF48-8820-3F38F7AD7888}"/>
          </ac:picMkLst>
        </pc:picChg>
        <pc:picChg chg="mod">
          <ac:chgData name="Guido Schmutz" userId="a64f9428-f742-43f7-a1e1-47e44dd40a39" providerId="ADAL" clId="{D59F5071-9631-564D-9D46-7F0F1DAA47EA}" dt="2020-05-07T19:14:07.750" v="1287" actId="1036"/>
          <ac:picMkLst>
            <pc:docMk/>
            <pc:sldMk cId="1577334724" sldId="1784"/>
            <ac:picMk id="120" creationId="{FC87A285-223E-EC4B-8C9B-D05B29B9CD94}"/>
          </ac:picMkLst>
        </pc:picChg>
        <pc:picChg chg="mod">
          <ac:chgData name="Guido Schmutz" userId="a64f9428-f742-43f7-a1e1-47e44dd40a39" providerId="ADAL" clId="{D59F5071-9631-564D-9D46-7F0F1DAA47EA}" dt="2020-05-07T19:14:07.750" v="1287" actId="1036"/>
          <ac:picMkLst>
            <pc:docMk/>
            <pc:sldMk cId="1577334724" sldId="1784"/>
            <ac:picMk id="130" creationId="{4A34D302-4839-A245-AE71-B388F5952D7F}"/>
          </ac:picMkLst>
        </pc:picChg>
        <pc:cxnChg chg="mod">
          <ac:chgData name="Guido Schmutz" userId="a64f9428-f742-43f7-a1e1-47e44dd40a39" providerId="ADAL" clId="{D59F5071-9631-564D-9D46-7F0F1DAA47EA}" dt="2020-05-07T19:14:07.750" v="1287" actId="1036"/>
          <ac:cxnSpMkLst>
            <pc:docMk/>
            <pc:sldMk cId="1577334724" sldId="1784"/>
            <ac:cxnSpMk id="62" creationId="{BAA6D54C-52B6-464B-ABA0-0691BA640D89}"/>
          </ac:cxnSpMkLst>
        </pc:cxnChg>
        <pc:cxnChg chg="mod">
          <ac:chgData name="Guido Schmutz" userId="a64f9428-f742-43f7-a1e1-47e44dd40a39" providerId="ADAL" clId="{D59F5071-9631-564D-9D46-7F0F1DAA47EA}" dt="2020-05-07T19:14:07.750" v="1287" actId="1036"/>
          <ac:cxnSpMkLst>
            <pc:docMk/>
            <pc:sldMk cId="1577334724" sldId="1784"/>
            <ac:cxnSpMk id="64" creationId="{85A68ABB-31CD-D346-8056-7D7579BBA7F3}"/>
          </ac:cxnSpMkLst>
        </pc:cxnChg>
        <pc:cxnChg chg="mod">
          <ac:chgData name="Guido Schmutz" userId="a64f9428-f742-43f7-a1e1-47e44dd40a39" providerId="ADAL" clId="{D59F5071-9631-564D-9D46-7F0F1DAA47EA}" dt="2020-05-07T19:14:07.750" v="1287" actId="1036"/>
          <ac:cxnSpMkLst>
            <pc:docMk/>
            <pc:sldMk cId="1577334724" sldId="1784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D59F5071-9631-564D-9D46-7F0F1DAA47EA}" dt="2020-05-07T19:14:27.876" v="1301" actId="1035"/>
          <ac:cxnSpMkLst>
            <pc:docMk/>
            <pc:sldMk cId="1577334724" sldId="1784"/>
            <ac:cxnSpMk id="131" creationId="{DF3E7C4E-D42F-844B-9125-44FB02583A12}"/>
          </ac:cxnSpMkLst>
        </pc:cxnChg>
        <pc:cxnChg chg="mod">
          <ac:chgData name="Guido Schmutz" userId="a64f9428-f742-43f7-a1e1-47e44dd40a39" providerId="ADAL" clId="{D59F5071-9631-564D-9D46-7F0F1DAA47EA}" dt="2020-05-07T19:14:07.750" v="1287" actId="1036"/>
          <ac:cxnSpMkLst>
            <pc:docMk/>
            <pc:sldMk cId="1577334724" sldId="1784"/>
            <ac:cxnSpMk id="132" creationId="{649456C6-E039-454A-BF16-7C38C2E28BE0}"/>
          </ac:cxnSpMkLst>
        </pc:cxnChg>
      </pc:sldChg>
      <pc:sldChg chg="addSp modSp">
        <pc:chgData name="Guido Schmutz" userId="a64f9428-f742-43f7-a1e1-47e44dd40a39" providerId="ADAL" clId="{D59F5071-9631-564D-9D46-7F0F1DAA47EA}" dt="2020-05-07T19:34:45.004" v="2735" actId="14100"/>
        <pc:sldMkLst>
          <pc:docMk/>
          <pc:sldMk cId="1877266563" sldId="1785"/>
        </pc:sldMkLst>
        <pc:spChg chg="mod">
          <ac:chgData name="Guido Schmutz" userId="a64f9428-f742-43f7-a1e1-47e44dd40a39" providerId="ADAL" clId="{D59F5071-9631-564D-9D46-7F0F1DAA47EA}" dt="2020-05-07T19:34:45.004" v="2735" actId="14100"/>
          <ac:spMkLst>
            <pc:docMk/>
            <pc:sldMk cId="1877266563" sldId="1785"/>
            <ac:spMk id="56" creationId="{929DA10F-7482-A445-B524-8DB235AD759E}"/>
          </ac:spMkLst>
        </pc:spChg>
        <pc:spChg chg="add mod">
          <ac:chgData name="Guido Schmutz" userId="a64f9428-f742-43f7-a1e1-47e44dd40a39" providerId="ADAL" clId="{D59F5071-9631-564D-9D46-7F0F1DAA47EA}" dt="2020-05-07T19:34:35.232" v="2733" actId="1076"/>
          <ac:spMkLst>
            <pc:docMk/>
            <pc:sldMk cId="1877266563" sldId="1785"/>
            <ac:spMk id="60" creationId="{73FFB081-3200-2044-9660-7C5FF3696F63}"/>
          </ac:spMkLst>
        </pc:spChg>
        <pc:spChg chg="mod">
          <ac:chgData name="Guido Schmutz" userId="a64f9428-f742-43f7-a1e1-47e44dd40a39" providerId="ADAL" clId="{D59F5071-9631-564D-9D46-7F0F1DAA47EA}" dt="2020-05-07T19:34:39.539" v="2734" actId="14100"/>
          <ac:spMkLst>
            <pc:docMk/>
            <pc:sldMk cId="1877266563" sldId="1785"/>
            <ac:spMk id="66" creationId="{4B5FF1C4-D243-CE4A-BAAE-323F6ED8FB92}"/>
          </ac:spMkLst>
        </pc:spChg>
      </pc:sldChg>
      <pc:sldChg chg="addSp modSp">
        <pc:chgData name="Guido Schmutz" userId="a64f9428-f742-43f7-a1e1-47e44dd40a39" providerId="ADAL" clId="{D59F5071-9631-564D-9D46-7F0F1DAA47EA}" dt="2020-05-07T19:47:19.959" v="3630" actId="20577"/>
        <pc:sldMkLst>
          <pc:docMk/>
          <pc:sldMk cId="169389683" sldId="1786"/>
        </pc:sldMkLst>
        <pc:spChg chg="add mod">
          <ac:chgData name="Guido Schmutz" userId="a64f9428-f742-43f7-a1e1-47e44dd40a39" providerId="ADAL" clId="{D59F5071-9631-564D-9D46-7F0F1DAA47EA}" dt="2020-05-07T19:47:19.959" v="3630" actId="20577"/>
          <ac:spMkLst>
            <pc:docMk/>
            <pc:sldMk cId="169389683" sldId="1786"/>
            <ac:spMk id="43" creationId="{9684FFA5-908F-8841-B126-1ACBE9EA89AF}"/>
          </ac:spMkLst>
        </pc:spChg>
      </pc:sldChg>
      <pc:sldChg chg="addSp modSp">
        <pc:chgData name="Guido Schmutz" userId="a64f9428-f742-43f7-a1e1-47e44dd40a39" providerId="ADAL" clId="{D59F5071-9631-564D-9D46-7F0F1DAA47EA}" dt="2020-05-07T19:29:01.804" v="1979" actId="20577"/>
        <pc:sldMkLst>
          <pc:docMk/>
          <pc:sldMk cId="3648493192" sldId="1787"/>
        </pc:sldMkLst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0" creationId="{57F15BA3-7C31-124E-B0D0-50795676F305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41" creationId="{D1088DD4-7C50-0D44-B15C-AF35C5D29585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42" creationId="{BA5F918E-E8B0-A847-A2BE-3BC834F5FDB8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48" creationId="{658E279D-BB17-D142-9E1B-5E49A51D9666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49" creationId="{9BF4A10E-8447-F643-878E-979D4743D462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0" creationId="{AE9525F6-083F-D343-BAD4-A78433F82C78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1" creationId="{3B17CED5-B4D0-B844-9D93-63914FD31B9A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2" creationId="{E73A1ED2-0C6D-3044-B5D8-15834BF2AB41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3" creationId="{C4A78E92-2257-174D-A967-286D03DD0C23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4" creationId="{51EB12EF-5E28-9E47-8749-8ED1FB472039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5" creationId="{3912A1CC-8567-7B48-8E4D-C15590EB3302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6" creationId="{51E92995-73DB-D245-B489-657259CE33FD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7" creationId="{C1C59836-F387-5E41-8041-5682CE2A51CB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8" creationId="{3A2DE235-1CC7-8240-BD1E-2DF97B10A1A6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59" creationId="{072EB963-83A2-4A47-AF09-E7219380A096}"/>
          </ac:spMkLst>
        </pc:spChg>
        <pc:spChg chg="add mod">
          <ac:chgData name="Guido Schmutz" userId="a64f9428-f742-43f7-a1e1-47e44dd40a39" providerId="ADAL" clId="{D59F5071-9631-564D-9D46-7F0F1DAA47EA}" dt="2020-05-07T19:29:01.804" v="1979" actId="20577"/>
          <ac:spMkLst>
            <pc:docMk/>
            <pc:sldMk cId="3648493192" sldId="1787"/>
            <ac:spMk id="60" creationId="{505C61E7-DDDE-9B42-A76D-78F5F78EB305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61" creationId="{D0C399C9-DEC5-4C45-9315-6AACBAF37561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63" creationId="{87B17E2B-9AE3-3649-AA76-A469C12D1D6A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65" creationId="{4E39BD08-E73D-A545-A13C-00300CD8F29B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66" creationId="{4B5FF1C4-D243-CE4A-BAAE-323F6ED8FB92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72" creationId="{6DBEDF6F-084B-0941-A6D6-64DB1C07416C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74" creationId="{CC923412-A21E-B54C-B327-0F0927F3B2FF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75" creationId="{C6287C98-941A-9D46-8FE1-F4C75C86C233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02" creationId="{98E172FC-733B-DD49-96E2-93B5436AB78E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12" creationId="{9A6CF71E-196F-F04F-A5DC-DD9B706D415F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14" creationId="{5FEA0C30-5CFC-9547-ABA1-1441D3E7FF02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18" creationId="{7E161F6A-9BFD-C347-B3B1-82C73E320AF0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19" creationId="{E1F29D0A-DBCF-BD4C-9474-E4FB233164FC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28" creationId="{B3481E6B-A818-0F4E-A3A0-4FA252C38FF6}"/>
          </ac:spMkLst>
        </pc:spChg>
        <pc:spChg chg="mod">
          <ac:chgData name="Guido Schmutz" userId="a64f9428-f742-43f7-a1e1-47e44dd40a39" providerId="ADAL" clId="{D59F5071-9631-564D-9D46-7F0F1DAA47EA}" dt="2020-05-07T19:24:27.537" v="1307" actId="1076"/>
          <ac:spMkLst>
            <pc:docMk/>
            <pc:sldMk cId="3648493192" sldId="1787"/>
            <ac:spMk id="129" creationId="{E18D651B-E474-5F4E-9089-55DF27042130}"/>
          </ac:spMkLst>
        </pc:s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40" creationId="{D0B54800-6D1F-284E-934A-902451F7B243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47" creationId="{F59FEF44-6BF1-4A4E-91F1-C0E8FC212A99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73" creationId="{CB5C5D4A-D20D-F849-BB30-512C65CBF36D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101" creationId="{2EEC498B-FEB6-B64C-A557-D64547CCDA90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117" creationId="{8506B086-17D7-BE4C-A537-CD235961EE84}"/>
          </ac:grpSpMkLst>
        </pc:grpChg>
        <pc:grpChg chg="mod">
          <ac:chgData name="Guido Schmutz" userId="a64f9428-f742-43f7-a1e1-47e44dd40a39" providerId="ADAL" clId="{D59F5071-9631-564D-9D46-7F0F1DAA47EA}" dt="2020-05-07T19:24:27.537" v="1307" actId="1076"/>
          <ac:grpSpMkLst>
            <pc:docMk/>
            <pc:sldMk cId="3648493192" sldId="1787"/>
            <ac:grpSpMk id="127" creationId="{ACC2A99B-F48C-FF4C-90A7-8E8A0D60D985}"/>
          </ac:grpSpMkLst>
        </pc:grp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43" creationId="{1BE37DD0-2C6D-4543-87BE-5F5C9A99FC0B}"/>
          </ac:picMkLst>
        </pc:pic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76" creationId="{5E17EB5A-5445-564D-B9AB-B0C3A8925588}"/>
          </ac:picMkLst>
        </pc:pic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115" creationId="{3ABE89FA-59DA-AF48-8820-3F38F7AD7888}"/>
          </ac:picMkLst>
        </pc:pic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120" creationId="{FC87A285-223E-EC4B-8C9B-D05B29B9CD94}"/>
          </ac:picMkLst>
        </pc:picChg>
        <pc:picChg chg="mod">
          <ac:chgData name="Guido Schmutz" userId="a64f9428-f742-43f7-a1e1-47e44dd40a39" providerId="ADAL" clId="{D59F5071-9631-564D-9D46-7F0F1DAA47EA}" dt="2020-05-07T19:24:27.537" v="1307" actId="1076"/>
          <ac:picMkLst>
            <pc:docMk/>
            <pc:sldMk cId="3648493192" sldId="1787"/>
            <ac:picMk id="130" creationId="{4A34D302-4839-A245-AE71-B388F5952D7F}"/>
          </ac:picMkLst>
        </pc:pic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45" creationId="{6B482E3D-B700-1245-8AC9-288317CC3C25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62" creationId="{BAA6D54C-52B6-464B-ABA0-0691BA640D89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64" creationId="{85A68ABB-31CD-D346-8056-7D7579BBA7F3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121" creationId="{603101AD-BB35-444F-AB34-80DC85AD38C7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131" creationId="{DF3E7C4E-D42F-844B-9125-44FB02583A12}"/>
          </ac:cxnSpMkLst>
        </pc:cxnChg>
        <pc:cxnChg chg="mod">
          <ac:chgData name="Guido Schmutz" userId="a64f9428-f742-43f7-a1e1-47e44dd40a39" providerId="ADAL" clId="{D59F5071-9631-564D-9D46-7F0F1DAA47EA}" dt="2020-05-07T19:24:27.537" v="1307" actId="1076"/>
          <ac:cxnSpMkLst>
            <pc:docMk/>
            <pc:sldMk cId="3648493192" sldId="1787"/>
            <ac:cxnSpMk id="132" creationId="{649456C6-E039-454A-BF16-7C38C2E28BE0}"/>
          </ac:cxnSpMkLst>
        </pc:cxnChg>
      </pc:sldChg>
      <pc:sldChg chg="addSp modSp">
        <pc:chgData name="Guido Schmutz" userId="a64f9428-f742-43f7-a1e1-47e44dd40a39" providerId="ADAL" clId="{D59F5071-9631-564D-9D46-7F0F1DAA47EA}" dt="2020-05-07T19:35:16.666" v="2745"/>
        <pc:sldMkLst>
          <pc:docMk/>
          <pc:sldMk cId="2144940735" sldId="1788"/>
        </pc:sldMkLst>
        <pc:spChg chg="add mod">
          <ac:chgData name="Guido Schmutz" userId="a64f9428-f742-43f7-a1e1-47e44dd40a39" providerId="ADAL" clId="{D59F5071-9631-564D-9D46-7F0F1DAA47EA}" dt="2020-05-07T19:35:16.666" v="2745"/>
          <ac:spMkLst>
            <pc:docMk/>
            <pc:sldMk cId="2144940735" sldId="1788"/>
            <ac:spMk id="77" creationId="{93BD194E-6A34-7447-9F97-1425FA94B04A}"/>
          </ac:spMkLst>
        </pc:spChg>
      </pc:sldChg>
      <pc:sldChg chg="addSp delSp modSp add">
        <pc:chgData name="Guido Schmutz" userId="a64f9428-f742-43f7-a1e1-47e44dd40a39" providerId="ADAL" clId="{D59F5071-9631-564D-9D46-7F0F1DAA47EA}" dt="2020-05-07T19:52:19.512" v="4330" actId="20577"/>
        <pc:sldMkLst>
          <pc:docMk/>
          <pc:sldMk cId="502461710" sldId="1789"/>
        </pc:sldMkLst>
        <pc:spChg chg="mod">
          <ac:chgData name="Guido Schmutz" userId="a64f9428-f742-43f7-a1e1-47e44dd40a39" providerId="ADAL" clId="{D59F5071-9631-564D-9D46-7F0F1DAA47EA}" dt="2020-05-07T19:40:50.221" v="3543" actId="20577"/>
          <ac:spMkLst>
            <pc:docMk/>
            <pc:sldMk cId="502461710" sldId="1789"/>
            <ac:spMk id="2" creationId="{37B00D31-2A83-DF49-82A6-CCC29672FA71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10" creationId="{57F15BA3-7C31-124E-B0D0-50795676F305}"/>
          </ac:spMkLst>
        </pc:spChg>
        <pc:spChg chg="mod">
          <ac:chgData name="Guido Schmutz" userId="a64f9428-f742-43f7-a1e1-47e44dd40a39" providerId="ADAL" clId="{D59F5071-9631-564D-9D46-7F0F1DAA47EA}" dt="2020-05-07T19:52:19.512" v="4330" actId="20577"/>
          <ac:spMkLst>
            <pc:docMk/>
            <pc:sldMk cId="502461710" sldId="1789"/>
            <ac:spMk id="43" creationId="{9684FFA5-908F-8841-B126-1ACBE9EA89AF}"/>
          </ac:spMkLst>
        </pc:spChg>
        <pc:spChg chg="mod">
          <ac:chgData name="Guido Schmutz" userId="a64f9428-f742-43f7-a1e1-47e44dd40a39" providerId="ADAL" clId="{D59F5071-9631-564D-9D46-7F0F1DAA47EA}" dt="2020-05-07T19:41:48.093" v="3549"/>
          <ac:spMkLst>
            <pc:docMk/>
            <pc:sldMk cId="502461710" sldId="1789"/>
            <ac:spMk id="46" creationId="{69AFD883-F172-6146-9CCC-8B2C31E01B7D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48" creationId="{658E279D-BB17-D142-9E1B-5E49A51D9666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49" creationId="{9BF4A10E-8447-F643-878E-979D4743D462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0" creationId="{AE9525F6-083F-D343-BAD4-A78433F82C78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1" creationId="{3B17CED5-B4D0-B844-9D93-63914FD31B9A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2" creationId="{E73A1ED2-0C6D-3044-B5D8-15834BF2AB41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3" creationId="{C4A78E92-2257-174D-A967-286D03DD0C23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4" creationId="{51EB12EF-5E28-9E47-8749-8ED1FB472039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5" creationId="{3912A1CC-8567-7B48-8E4D-C15590EB3302}"/>
          </ac:spMkLst>
        </pc:spChg>
        <pc:spChg chg="mod">
          <ac:chgData name="Guido Schmutz" userId="a64f9428-f742-43f7-a1e1-47e44dd40a39" providerId="ADAL" clId="{D59F5071-9631-564D-9D46-7F0F1DAA47EA}" dt="2020-05-07T19:41:48.093" v="3549"/>
          <ac:spMkLst>
            <pc:docMk/>
            <pc:sldMk cId="502461710" sldId="1789"/>
            <ac:spMk id="56" creationId="{237A0772-423A-ED4C-BBC4-127A67778EC2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58" creationId="{3A2DE235-1CC7-8240-BD1E-2DF97B10A1A6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60" creationId="{D906CAA1-F033-7C45-97AA-3D73C9387BC3}"/>
          </ac:spMkLst>
        </pc:spChg>
        <pc:spChg chg="mod">
          <ac:chgData name="Guido Schmutz" userId="a64f9428-f742-43f7-a1e1-47e44dd40a39" providerId="ADAL" clId="{D59F5071-9631-564D-9D46-7F0F1DAA47EA}" dt="2020-05-07T19:45:25.526" v="3576" actId="1076"/>
          <ac:spMkLst>
            <pc:docMk/>
            <pc:sldMk cId="502461710" sldId="1789"/>
            <ac:spMk id="62" creationId="{7C915E07-2A84-204B-9C19-2AAD8B84B4F0}"/>
          </ac:spMkLst>
        </pc:spChg>
        <pc:spChg chg="mod">
          <ac:chgData name="Guido Schmutz" userId="a64f9428-f742-43f7-a1e1-47e44dd40a39" providerId="ADAL" clId="{D59F5071-9631-564D-9D46-7F0F1DAA47EA}" dt="2020-05-07T19:45:32.569" v="3577" actId="1076"/>
          <ac:spMkLst>
            <pc:docMk/>
            <pc:sldMk cId="502461710" sldId="1789"/>
            <ac:spMk id="63" creationId="{C16ADE1F-985B-404B-97E9-1BC6A8EA66DD}"/>
          </ac:spMkLst>
        </pc:spChg>
        <pc:spChg chg="mod">
          <ac:chgData name="Guido Schmutz" userId="a64f9428-f742-43f7-a1e1-47e44dd40a39" providerId="ADAL" clId="{D59F5071-9631-564D-9D46-7F0F1DAA47EA}" dt="2020-05-07T19:50:37.637" v="4110" actId="14100"/>
          <ac:spMkLst>
            <pc:docMk/>
            <pc:sldMk cId="502461710" sldId="1789"/>
            <ac:spMk id="66" creationId="{4B5FF1C4-D243-CE4A-BAAE-323F6ED8FB92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67" creationId="{B8C335CA-5282-BE42-BE01-7DEA83C12F64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68" creationId="{7A64E2F4-996F-1D4B-98AE-1EF5815581AD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69" creationId="{6AA081CE-E957-654A-8438-B65E0920922A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70" creationId="{E57EC0A3-74E2-A045-98ED-29C954EE036D}"/>
          </ac:spMkLst>
        </pc:spChg>
        <pc:spChg chg="mod">
          <ac:chgData name="Guido Schmutz" userId="a64f9428-f742-43f7-a1e1-47e44dd40a39" providerId="ADAL" clId="{D59F5071-9631-564D-9D46-7F0F1DAA47EA}" dt="2020-05-07T19:44:39.937" v="3568" actId="1076"/>
          <ac:spMkLst>
            <pc:docMk/>
            <pc:sldMk cId="502461710" sldId="1789"/>
            <ac:spMk id="78" creationId="{92CADA35-6A81-0D45-9AAB-4A82D7D9C279}"/>
          </ac:spMkLst>
        </pc:spChg>
        <pc:spChg chg="mod">
          <ac:chgData name="Guido Schmutz" userId="a64f9428-f742-43f7-a1e1-47e44dd40a39" providerId="ADAL" clId="{D59F5071-9631-564D-9D46-7F0F1DAA47EA}" dt="2020-05-07T19:44:39.937" v="3568" actId="1076"/>
          <ac:spMkLst>
            <pc:docMk/>
            <pc:sldMk cId="502461710" sldId="1789"/>
            <ac:spMk id="79" creationId="{5D513D2E-CFF2-DD47-8A74-253277B7EDB3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82" creationId="{23E230E4-C0BA-D241-AF9A-2A62D69BEB7A}"/>
          </ac:spMkLst>
        </pc:spChg>
        <pc:spChg chg="mod">
          <ac:chgData name="Guido Schmutz" userId="a64f9428-f742-43f7-a1e1-47e44dd40a39" providerId="ADAL" clId="{D59F5071-9631-564D-9D46-7F0F1DAA47EA}" dt="2020-05-07T19:41:24.342" v="3547" actId="14100"/>
          <ac:spMkLst>
            <pc:docMk/>
            <pc:sldMk cId="502461710" sldId="1789"/>
            <ac:spMk id="84" creationId="{AEA95C69-7B75-D344-8D22-61779FA7E1AE}"/>
          </ac:spMkLst>
        </pc:spChg>
        <pc:spChg chg="mod">
          <ac:chgData name="Guido Schmutz" userId="a64f9428-f742-43f7-a1e1-47e44dd40a39" providerId="ADAL" clId="{D59F5071-9631-564D-9D46-7F0F1DAA47EA}" dt="2020-05-07T19:43:26.406" v="3559" actId="1076"/>
          <ac:spMkLst>
            <pc:docMk/>
            <pc:sldMk cId="502461710" sldId="1789"/>
            <ac:spMk id="87" creationId="{96898111-390D-A240-B556-7E5176374B93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88" creationId="{CF81842A-A866-664F-B59D-3CAAB73AE3BB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89" creationId="{701A0BF7-528A-0F40-AFE7-9CABA0514BAB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90" creationId="{EDEF4E88-82E0-F64C-AC39-0B525A02E698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91" creationId="{C74FBC4B-6580-A04A-86C3-D9AB372407AE}"/>
          </ac:spMkLst>
        </pc:spChg>
        <pc:spChg chg="mod">
          <ac:chgData name="Guido Schmutz" userId="a64f9428-f742-43f7-a1e1-47e44dd40a39" providerId="ADAL" clId="{D59F5071-9631-564D-9D46-7F0F1DAA47EA}" dt="2020-05-07T19:44:54.226" v="3572" actId="1035"/>
          <ac:spMkLst>
            <pc:docMk/>
            <pc:sldMk cId="502461710" sldId="1789"/>
            <ac:spMk id="94" creationId="{7A1630E1-21F8-7A4E-8A7F-D613D5DFDDBD}"/>
          </ac:spMkLst>
        </pc:spChg>
        <pc:spChg chg="mod">
          <ac:chgData name="Guido Schmutz" userId="a64f9428-f742-43f7-a1e1-47e44dd40a39" providerId="ADAL" clId="{D59F5071-9631-564D-9D46-7F0F1DAA47EA}" dt="2020-05-07T19:45:50.102" v="3594" actId="1076"/>
          <ac:spMkLst>
            <pc:docMk/>
            <pc:sldMk cId="502461710" sldId="1789"/>
            <ac:spMk id="97" creationId="{1EDD5D51-F1CD-9C43-97C4-94633BE09BFD}"/>
          </ac:spMkLst>
        </pc:spChg>
        <pc:spChg chg="mod">
          <ac:chgData name="Guido Schmutz" userId="a64f9428-f742-43f7-a1e1-47e44dd40a39" providerId="ADAL" clId="{D59F5071-9631-564D-9D46-7F0F1DAA47EA}" dt="2020-05-07T19:45:45.833" v="3593" actId="1037"/>
          <ac:spMkLst>
            <pc:docMk/>
            <pc:sldMk cId="502461710" sldId="1789"/>
            <ac:spMk id="123" creationId="{D7B2993D-3C24-A148-BF67-098041C2A945}"/>
          </ac:spMkLst>
        </pc:spChg>
        <pc:spChg chg="mod">
          <ac:chgData name="Guido Schmutz" userId="a64f9428-f742-43f7-a1e1-47e44dd40a39" providerId="ADAL" clId="{D59F5071-9631-564D-9D46-7F0F1DAA47EA}" dt="2020-05-07T19:45:45.833" v="3593" actId="1037"/>
          <ac:spMkLst>
            <pc:docMk/>
            <pc:sldMk cId="502461710" sldId="1789"/>
            <ac:spMk id="124" creationId="{6830D6B5-744A-6C4D-8978-A2E3D91B39CF}"/>
          </ac:spMkLst>
        </pc:spChg>
        <pc:grpChg chg="add mod">
          <ac:chgData name="Guido Schmutz" userId="a64f9428-f742-43f7-a1e1-47e44dd40a39" providerId="ADAL" clId="{D59F5071-9631-564D-9D46-7F0F1DAA47EA}" dt="2020-05-07T19:50:33.980" v="4109" actId="1036"/>
          <ac:grpSpMkLst>
            <pc:docMk/>
            <pc:sldMk cId="502461710" sldId="1789"/>
            <ac:grpSpMk id="45" creationId="{03C60132-82C3-EB46-9641-CD6B85D843B9}"/>
          </ac:grpSpMkLst>
        </pc:grpChg>
        <pc:grpChg chg="mod">
          <ac:chgData name="Guido Schmutz" userId="a64f9428-f742-43f7-a1e1-47e44dd40a39" providerId="ADAL" clId="{D59F5071-9631-564D-9D46-7F0F1DAA47EA}" dt="2020-05-07T19:44:54.226" v="3572" actId="1035"/>
          <ac:grpSpMkLst>
            <pc:docMk/>
            <pc:sldMk cId="502461710" sldId="1789"/>
            <ac:grpSpMk id="47" creationId="{F59FEF44-6BF1-4A4E-91F1-C0E8FC212A99}"/>
          </ac:grpSpMkLst>
        </pc:grpChg>
        <pc:grpChg chg="add mod">
          <ac:chgData name="Guido Schmutz" userId="a64f9428-f742-43f7-a1e1-47e44dd40a39" providerId="ADAL" clId="{D59F5071-9631-564D-9D46-7F0F1DAA47EA}" dt="2020-05-07T19:50:33.980" v="4109" actId="1036"/>
          <ac:grpSpMkLst>
            <pc:docMk/>
            <pc:sldMk cId="502461710" sldId="1789"/>
            <ac:grpSpMk id="61" creationId="{BF731EF1-1878-5A44-A6CC-AB4E2A93D948}"/>
          </ac:grpSpMkLst>
        </pc:grpChg>
        <pc:grpChg chg="mod">
          <ac:chgData name="Guido Schmutz" userId="a64f9428-f742-43f7-a1e1-47e44dd40a39" providerId="ADAL" clId="{D59F5071-9631-564D-9D46-7F0F1DAA47EA}" dt="2020-05-07T19:44:54.226" v="3572" actId="1035"/>
          <ac:grpSpMkLst>
            <pc:docMk/>
            <pc:sldMk cId="502461710" sldId="1789"/>
            <ac:grpSpMk id="64" creationId="{11B7DC01-ACE9-2546-B302-CB5272123AB6}"/>
          </ac:grpSpMkLst>
        </pc:grpChg>
        <pc:grpChg chg="mod">
          <ac:chgData name="Guido Schmutz" userId="a64f9428-f742-43f7-a1e1-47e44dd40a39" providerId="ADAL" clId="{D59F5071-9631-564D-9D46-7F0F1DAA47EA}" dt="2020-05-07T19:46:22.917" v="3613" actId="1037"/>
          <ac:grpSpMkLst>
            <pc:docMk/>
            <pc:sldMk cId="502461710" sldId="1789"/>
            <ac:grpSpMk id="73" creationId="{CB5C5D4A-D20D-F849-BB30-512C65CBF36D}"/>
          </ac:grpSpMkLst>
        </pc:grpChg>
        <pc:grpChg chg="add del mod">
          <ac:chgData name="Guido Schmutz" userId="a64f9428-f742-43f7-a1e1-47e44dd40a39" providerId="ADAL" clId="{D59F5071-9631-564D-9D46-7F0F1DAA47EA}" dt="2020-05-07T19:45:05.628" v="3573" actId="478"/>
          <ac:grpSpMkLst>
            <pc:docMk/>
            <pc:sldMk cId="502461710" sldId="1789"/>
            <ac:grpSpMk id="77" creationId="{CEFA8CD3-39E7-E441-A76C-959ECB50D54D}"/>
          </ac:grpSpMkLst>
        </pc:grpChg>
        <pc:grpChg chg="mod">
          <ac:chgData name="Guido Schmutz" userId="a64f9428-f742-43f7-a1e1-47e44dd40a39" providerId="ADAL" clId="{D59F5071-9631-564D-9D46-7F0F1DAA47EA}" dt="2020-05-07T19:45:45.833" v="3593" actId="1037"/>
          <ac:grpSpMkLst>
            <pc:docMk/>
            <pc:sldMk cId="502461710" sldId="1789"/>
            <ac:grpSpMk id="122" creationId="{6F7CD3A4-DDB6-454F-8D7D-9F15499C5C3F}"/>
          </ac:grpSpMkLst>
        </pc:grpChg>
        <pc:picChg chg="add mod">
          <ac:chgData name="Guido Schmutz" userId="a64f9428-f742-43f7-a1e1-47e44dd40a39" providerId="ADAL" clId="{D59F5071-9631-564D-9D46-7F0F1DAA47EA}" dt="2020-05-07T19:50:33.980" v="4109" actId="1036"/>
          <ac:picMkLst>
            <pc:docMk/>
            <pc:sldMk cId="502461710" sldId="1789"/>
            <ac:picMk id="59" creationId="{C80A3B9D-E950-B847-9FEB-14B0D55BEC25}"/>
          </ac:picMkLst>
        </pc:picChg>
        <pc:picChg chg="mod">
          <ac:chgData name="Guido Schmutz" userId="a64f9428-f742-43f7-a1e1-47e44dd40a39" providerId="ADAL" clId="{D59F5071-9631-564D-9D46-7F0F1DAA47EA}" dt="2020-05-07T19:45:32.569" v="3577" actId="1076"/>
          <ac:picMkLst>
            <pc:docMk/>
            <pc:sldMk cId="502461710" sldId="1789"/>
            <ac:picMk id="71" creationId="{3DCD46F3-FE24-4242-8C7F-6584D1ECAB47}"/>
          </ac:picMkLst>
        </pc:picChg>
        <pc:picChg chg="mod">
          <ac:chgData name="Guido Schmutz" userId="a64f9428-f742-43f7-a1e1-47e44dd40a39" providerId="ADAL" clId="{D59F5071-9631-564D-9D46-7F0F1DAA47EA}" dt="2020-05-07T19:44:39.937" v="3568" actId="1076"/>
          <ac:picMkLst>
            <pc:docMk/>
            <pc:sldMk cId="502461710" sldId="1789"/>
            <ac:picMk id="80" creationId="{FB8BAC32-3CDF-C543-A8B9-AB0076DCC14D}"/>
          </ac:picMkLst>
        </pc:picChg>
        <pc:picChg chg="mod">
          <ac:chgData name="Guido Schmutz" userId="a64f9428-f742-43f7-a1e1-47e44dd40a39" providerId="ADAL" clId="{D59F5071-9631-564D-9D46-7F0F1DAA47EA}" dt="2020-05-07T19:45:45.833" v="3593" actId="1037"/>
          <ac:picMkLst>
            <pc:docMk/>
            <pc:sldMk cId="502461710" sldId="1789"/>
            <ac:picMk id="125" creationId="{305076A4-4FBE-5949-9E71-455E080E21EC}"/>
          </ac:picMkLst>
        </pc:picChg>
        <pc:cxnChg chg="mod">
          <ac:chgData name="Guido Schmutz" userId="a64f9428-f742-43f7-a1e1-47e44dd40a39" providerId="ADAL" clId="{D59F5071-9631-564D-9D46-7F0F1DAA47EA}" dt="2020-05-07T19:45:45.833" v="3593" actId="1037"/>
          <ac:cxnSpMkLst>
            <pc:docMk/>
            <pc:sldMk cId="502461710" sldId="1789"/>
            <ac:cxnSpMk id="57" creationId="{AE4D3430-4501-E64B-847D-B0C7FCE4E9BC}"/>
          </ac:cxnSpMkLst>
        </pc:cxnChg>
        <pc:cxnChg chg="mod">
          <ac:chgData name="Guido Schmutz" userId="a64f9428-f742-43f7-a1e1-47e44dd40a39" providerId="ADAL" clId="{D59F5071-9631-564D-9D46-7F0F1DAA47EA}" dt="2020-05-07T19:45:45.833" v="3593" actId="1037"/>
          <ac:cxnSpMkLst>
            <pc:docMk/>
            <pc:sldMk cId="502461710" sldId="1789"/>
            <ac:cxnSpMk id="65" creationId="{58283517-57AB-7242-90D1-6099828915CC}"/>
          </ac:cxnSpMkLst>
        </pc:cxnChg>
        <pc:cxnChg chg="add mod">
          <ac:chgData name="Guido Schmutz" userId="a64f9428-f742-43f7-a1e1-47e44dd40a39" providerId="ADAL" clId="{D59F5071-9631-564D-9D46-7F0F1DAA47EA}" dt="2020-05-07T19:50:33.980" v="4109" actId="1036"/>
          <ac:cxnSpMkLst>
            <pc:docMk/>
            <pc:sldMk cId="502461710" sldId="1789"/>
            <ac:cxnSpMk id="81" creationId="{B44EC47C-A6DA-C84A-8859-1C8651E9A17E}"/>
          </ac:cxnSpMkLst>
        </pc:cxnChg>
        <pc:cxnChg chg="add mod">
          <ac:chgData name="Guido Schmutz" userId="a64f9428-f742-43f7-a1e1-47e44dd40a39" providerId="ADAL" clId="{D59F5071-9631-564D-9D46-7F0F1DAA47EA}" dt="2020-05-07T19:50:33.980" v="4109" actId="1036"/>
          <ac:cxnSpMkLst>
            <pc:docMk/>
            <pc:sldMk cId="502461710" sldId="1789"/>
            <ac:cxnSpMk id="83" creationId="{A5973A38-3DCD-9849-A192-B6EF1C2A313D}"/>
          </ac:cxnSpMkLst>
        </pc:cxnChg>
        <pc:cxnChg chg="add mod">
          <ac:chgData name="Guido Schmutz" userId="a64f9428-f742-43f7-a1e1-47e44dd40a39" providerId="ADAL" clId="{D59F5071-9631-564D-9D46-7F0F1DAA47EA}" dt="2020-05-07T19:50:33.980" v="4109" actId="1036"/>
          <ac:cxnSpMkLst>
            <pc:docMk/>
            <pc:sldMk cId="502461710" sldId="1789"/>
            <ac:cxnSpMk id="85" creationId="{76BB8EE3-55E9-3241-8211-A2359542226B}"/>
          </ac:cxnSpMkLst>
        </pc:cxnChg>
        <pc:cxnChg chg="mod">
          <ac:chgData name="Guido Schmutz" userId="a64f9428-f742-43f7-a1e1-47e44dd40a39" providerId="ADAL" clId="{D59F5071-9631-564D-9D46-7F0F1DAA47EA}" dt="2020-05-07T19:50:33.980" v="4109" actId="1036"/>
          <ac:cxnSpMkLst>
            <pc:docMk/>
            <pc:sldMk cId="502461710" sldId="1789"/>
            <ac:cxnSpMk id="92" creationId="{D60C2A29-48AD-FB45-9077-B721F35230D0}"/>
          </ac:cxnSpMkLst>
        </pc:cxnChg>
        <pc:cxnChg chg="mod">
          <ac:chgData name="Guido Schmutz" userId="a64f9428-f742-43f7-a1e1-47e44dd40a39" providerId="ADAL" clId="{D59F5071-9631-564D-9D46-7F0F1DAA47EA}" dt="2020-05-07T19:44:54.226" v="3572" actId="1035"/>
          <ac:cxnSpMkLst>
            <pc:docMk/>
            <pc:sldMk cId="502461710" sldId="1789"/>
            <ac:cxnSpMk id="93" creationId="{0B72E614-9250-C443-B4AD-2ED0F36C8354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25.02.22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76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version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F7B8D-E84E-4BC3-BEBA-C1B36424D86B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038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16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8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sv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0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7.sv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34.png"/><Relationship Id="rId4" Type="http://schemas.openxmlformats.org/officeDocument/2006/relationships/image" Target="../media/image14.svg"/><Relationship Id="rId9" Type="http://schemas.openxmlformats.org/officeDocument/2006/relationships/image" Target="../media/image36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02C7F4-8C40-4D04-A5B3-9F9E56286FB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35" y="4729255"/>
            <a:ext cx="5562600" cy="2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0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00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534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763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850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C23AA8B-F205-4E84-B06B-8DF2304A9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1142063"/>
            <a:ext cx="8698607" cy="34400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096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BD714-63EC-4A2A-A7E9-99F5ADB8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17C957-EA31-48D1-B24A-3EA51261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5F4694-0201-4A95-A80F-07275745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C536E-E9F4-42E9-BC42-1D2DFCA0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5ED5B3-4BF8-4524-8990-0257D2E9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56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89368"/>
            <a:ext cx="7235933" cy="551781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67412"/>
            <a:ext cx="4072605" cy="37462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2115" y="856211"/>
            <a:ext cx="4485811" cy="37462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494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46044BA-9965-4564-BC64-F3ACFFBC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68F00A44-39B8-4312-B74D-58128BEDBF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3373" y="879316"/>
            <a:ext cx="1938804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6B1CA868-CDD8-4CDE-86CB-490189DF9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6006" y="879315"/>
            <a:ext cx="4289219" cy="316846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79316"/>
            <a:ext cx="2129661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744013"/>
            <a:ext cx="2129661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817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1711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CB9CC95-DA84-E647-939E-D25C3DF4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55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2825"/>
            <a:ext cx="8151160" cy="2460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98D2FB1-E655-534C-9DD4-A4FA78A6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973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3553658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0259FC5-019C-4D12-A8D7-DBD6EE48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9952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A2A76A94-D951-43F8-87C8-74C20915A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6006" y="887628"/>
            <a:ext cx="8698608" cy="37508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0B1F9FE-B20C-4F8A-B7E1-30F8A26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B5872FFA-1860-49D8-B0E6-CE518017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84EC070-6B3D-466B-8BE3-FD0B00FC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786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4_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6F8C-331F-4EB7-B6AC-865C86DC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51364"/>
            <a:ext cx="7165571" cy="382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4138C-D61C-4B01-AA90-BC0A686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D00C6B-ACAE-4601-A374-7C115641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AABFA5-A3AD-4A5D-BDC8-6FFDB926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262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785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2566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9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62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3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VD_Bettertogether_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918D896-EA39-444B-8900-46D31BC4B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636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95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4184766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Streaming Visualisation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6284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44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8228" y="927106"/>
            <a:ext cx="8136998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387766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58991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line_twic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7098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749549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6917183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as an Event Store – is it Good Enough?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63379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1460003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4732767"/>
            <a:ext cx="5651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6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Text Puerto R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4">
            <a:extLst>
              <a:ext uri="{FF2B5EF4-FFF2-40B4-BE49-F238E27FC236}">
                <a16:creationId xmlns:a16="http://schemas.microsoft.com/office/drawing/2014/main" id="{EDD9CD19-6239-2843-A554-4A9157A3C12F}"/>
              </a:ext>
            </a:extLst>
          </p:cNvPr>
          <p:cNvSpPr/>
          <p:nvPr/>
        </p:nvSpPr>
        <p:spPr>
          <a:xfrm>
            <a:off x="-11009" y="0"/>
            <a:ext cx="9155009" cy="5143499"/>
          </a:xfrm>
          <a:prstGeom prst="rect">
            <a:avLst/>
          </a:prstGeom>
          <a:solidFill>
            <a:srgbClr val="55B8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09765E6-6006-0C42-9766-8E72CEBF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22">
            <a:extLst>
              <a:ext uri="{FF2B5EF4-FFF2-40B4-BE49-F238E27FC236}">
                <a16:creationId xmlns:a16="http://schemas.microsoft.com/office/drawing/2014/main" id="{2F009102-D2BB-B14C-A2CA-1DDE4A90F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de-CH" noProof="0" dirty="0"/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7676B18B-51DB-4DB3-BFE6-8C82002F0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302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3661930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3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801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57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43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58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0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Streaming Visualisation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577418" y="182947"/>
            <a:ext cx="1380510" cy="2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4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9" r:id="rId3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yaml-front-matter" TargetMode="External"/><Relationship Id="rId2" Type="http://schemas.openxmlformats.org/officeDocument/2006/relationships/hyperlink" Target="https://www.npmjs.com/package/mwks-jsonlint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pmjs.com/package/frontmatter-validato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microsoft.com/office/2007/relationships/hdphoto" Target="../media/hdphoto1.wdp"/><Relationship Id="rId26" Type="http://schemas.openxmlformats.org/officeDocument/2006/relationships/image" Target="../media/image61.png"/><Relationship Id="rId3" Type="http://schemas.openxmlformats.org/officeDocument/2006/relationships/image" Target="../media/image39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0.png"/><Relationship Id="rId33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20" Type="http://schemas.openxmlformats.org/officeDocument/2006/relationships/image" Target="../media/image55.jpe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8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vadisPF/trivadis-technology-radar/blob/master/deployment/README.md" TargetMode="External"/><Relationship Id="rId2" Type="http://schemas.openxmlformats.org/officeDocument/2006/relationships/hyperlink" Target="https://github.com/TrivadisPF/trivadis-technology-radar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hyperlink" Target="http://3.122.200.138:28541/techradar/" TargetMode="External"/><Relationship Id="rId4" Type="http://schemas.openxmlformats.org/officeDocument/2006/relationships/hyperlink" Target="http://3.122.200.138:28540/techrada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xson/front-matter" TargetMode="External"/><Relationship Id="rId2" Type="http://schemas.openxmlformats.org/officeDocument/2006/relationships/hyperlink" Target="https://github.com/adam-p/markdown-here/wiki/Markdown-Cheatsheet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down.uranusjr.com/" TargetMode="External"/><Relationship Id="rId2" Type="http://schemas.openxmlformats.org/officeDocument/2006/relationships/hyperlink" Target="https://typora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hyperlink" Target="https://wereturtle.github.io/ghostwriter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F02567B-A944-8248-BAA8-A08B9A92A6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1332" y="3439779"/>
            <a:ext cx="4528586" cy="39600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guidoschmutz@wordpress.com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381193F-8F85-614F-A152-26C04818C5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@gschmutz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Trivadis Technology </a:t>
            </a:r>
            <a:r>
              <a:rPr lang="de-CH" dirty="0"/>
              <a:t>Radar</a:t>
            </a:r>
            <a:endParaRPr lang="de-DE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65910BA-0AD7-6E41-AC02-51886E55C7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023" y="1327916"/>
            <a:ext cx="8696654" cy="396008"/>
          </a:xfrm>
        </p:spPr>
        <p:txBody>
          <a:bodyPr/>
          <a:lstStyle/>
          <a:p>
            <a:r>
              <a:rPr lang="en-US" dirty="0"/>
              <a:t>Guido Schmutz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16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elogram 18">
            <a:extLst>
              <a:ext uri="{FF2B5EF4-FFF2-40B4-BE49-F238E27FC236}">
                <a16:creationId xmlns:a16="http://schemas.microsoft.com/office/drawing/2014/main" id="{BADBDB0E-56C6-484F-90B0-A4DF46F38EA4}"/>
              </a:ext>
            </a:extLst>
          </p:cNvPr>
          <p:cNvSpPr/>
          <p:nvPr/>
        </p:nvSpPr>
        <p:spPr>
          <a:xfrm>
            <a:off x="5398477" y="2831120"/>
            <a:ext cx="3076209" cy="694593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8AAE30-87E1-4F43-A5A0-46C236D69D19}"/>
              </a:ext>
            </a:extLst>
          </p:cNvPr>
          <p:cNvCxnSpPr>
            <a:cxnSpLocks/>
            <a:stCxn id="19" idx="5"/>
            <a:endCxn id="19" idx="2"/>
          </p:cNvCxnSpPr>
          <p:nvPr/>
        </p:nvCxnSpPr>
        <p:spPr>
          <a:xfrm>
            <a:off x="5485301" y="3178417"/>
            <a:ext cx="2902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B3D13C-9574-7C4B-A4B1-0521CC1648FF}"/>
              </a:ext>
            </a:extLst>
          </p:cNvPr>
          <p:cNvCxnSpPr>
            <a:cxnSpLocks/>
            <a:stCxn id="19" idx="0"/>
            <a:endCxn id="19" idx="3"/>
          </p:cNvCxnSpPr>
          <p:nvPr/>
        </p:nvCxnSpPr>
        <p:spPr>
          <a:xfrm flipH="1">
            <a:off x="6849757" y="2831120"/>
            <a:ext cx="86825" cy="694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CDF984A-1C7C-6E4D-B9F5-0E5C9FB66BC6}"/>
              </a:ext>
            </a:extLst>
          </p:cNvPr>
          <p:cNvSpPr/>
          <p:nvPr/>
        </p:nvSpPr>
        <p:spPr>
          <a:xfrm>
            <a:off x="5230324" y="2310178"/>
            <a:ext cx="3157538" cy="694593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2A187-4F87-D146-B067-C9EC5F4D0880}"/>
              </a:ext>
            </a:extLst>
          </p:cNvPr>
          <p:cNvCxnSpPr>
            <a:cxnSpLocks/>
            <a:stCxn id="16" idx="5"/>
            <a:endCxn id="16" idx="2"/>
          </p:cNvCxnSpPr>
          <p:nvPr/>
        </p:nvCxnSpPr>
        <p:spPr>
          <a:xfrm>
            <a:off x="5317148" y="2657475"/>
            <a:ext cx="2983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06499E-66EF-FD4F-AD9C-62A38B1C7BDD}"/>
              </a:ext>
            </a:extLst>
          </p:cNvPr>
          <p:cNvCxnSpPr>
            <a:cxnSpLocks/>
            <a:stCxn id="16" idx="0"/>
            <a:endCxn id="16" idx="3"/>
          </p:cNvCxnSpPr>
          <p:nvPr/>
        </p:nvCxnSpPr>
        <p:spPr>
          <a:xfrm flipH="1">
            <a:off x="6722269" y="2310178"/>
            <a:ext cx="86824" cy="694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7A25C6-89E9-DB4C-A66F-AAD59897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we have one global radar or many subject based?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82A77-B355-5C45-9D06-9A2EA5140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="1" dirty="0"/>
              <a:t>O</a:t>
            </a:r>
            <a:r>
              <a:rPr lang="en-CH" b="1" dirty="0"/>
              <a:t>ne base of Technology Radar</a:t>
            </a:r>
            <a:r>
              <a:rPr lang="en-CH" dirty="0"/>
              <a:t>			</a:t>
            </a:r>
            <a:r>
              <a:rPr lang="en-CH" b="1" dirty="0"/>
              <a:t>Many Technology Radars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  <a:p>
            <a:r>
              <a:rPr lang="en-CH" dirty="0"/>
              <a:t>Currently we are only working on one global Trivadis wide radar</a:t>
            </a:r>
          </a:p>
          <a:p>
            <a:r>
              <a:rPr lang="en-GB" dirty="0"/>
              <a:t>B</a:t>
            </a:r>
            <a:r>
              <a:rPr lang="en-CH" dirty="0"/>
              <a:t>y using additional metadata we can later add different views onto the radar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D6EC5FF-509D-E348-8BFD-41E56CB2A749}"/>
              </a:ext>
            </a:extLst>
          </p:cNvPr>
          <p:cNvSpPr/>
          <p:nvPr/>
        </p:nvSpPr>
        <p:spPr>
          <a:xfrm>
            <a:off x="5143500" y="1789234"/>
            <a:ext cx="3244362" cy="694593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A27C64-77D5-D546-8128-53E830BE4F3B}"/>
              </a:ext>
            </a:extLst>
          </p:cNvPr>
          <p:cNvCxnSpPr>
            <a:cxnSpLocks/>
            <a:stCxn id="8" idx="5"/>
            <a:endCxn id="8" idx="2"/>
          </p:cNvCxnSpPr>
          <p:nvPr/>
        </p:nvCxnSpPr>
        <p:spPr>
          <a:xfrm>
            <a:off x="5230324" y="2136531"/>
            <a:ext cx="3070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3F5B24-46FE-A448-96BC-8E781D7C1024}"/>
              </a:ext>
            </a:extLst>
          </p:cNvPr>
          <p:cNvCxnSpPr>
            <a:cxnSpLocks/>
            <a:stCxn id="8" idx="0"/>
            <a:endCxn id="8" idx="3"/>
          </p:cNvCxnSpPr>
          <p:nvPr/>
        </p:nvCxnSpPr>
        <p:spPr>
          <a:xfrm flipH="1">
            <a:off x="6678857" y="1789234"/>
            <a:ext cx="86824" cy="694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B0F4E68-B526-2D45-9412-50C777B9F5C0}"/>
              </a:ext>
            </a:extLst>
          </p:cNvPr>
          <p:cNvSpPr/>
          <p:nvPr/>
        </p:nvSpPr>
        <p:spPr>
          <a:xfrm>
            <a:off x="501162" y="1905731"/>
            <a:ext cx="3244362" cy="150348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E2204E-3FB7-4E44-8050-19F6322D5663}"/>
              </a:ext>
            </a:extLst>
          </p:cNvPr>
          <p:cNvCxnSpPr>
            <a:cxnSpLocks/>
            <a:stCxn id="28" idx="5"/>
            <a:endCxn id="28" idx="2"/>
          </p:cNvCxnSpPr>
          <p:nvPr/>
        </p:nvCxnSpPr>
        <p:spPr>
          <a:xfrm>
            <a:off x="689098" y="2657474"/>
            <a:ext cx="28684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69B208-9244-0D42-ACEB-3ADEFCF788D8}"/>
              </a:ext>
            </a:extLst>
          </p:cNvPr>
          <p:cNvCxnSpPr>
            <a:cxnSpLocks/>
            <a:stCxn id="28" idx="1"/>
            <a:endCxn id="28" idx="3"/>
          </p:cNvCxnSpPr>
          <p:nvPr/>
        </p:nvCxnSpPr>
        <p:spPr>
          <a:xfrm flipH="1">
            <a:off x="1935407" y="1905731"/>
            <a:ext cx="375872" cy="1503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30802F7-D605-9A49-B5D3-234F9A919838}"/>
              </a:ext>
            </a:extLst>
          </p:cNvPr>
          <p:cNvSpPr txBox="1"/>
          <p:nvPr/>
        </p:nvSpPr>
        <p:spPr>
          <a:xfrm>
            <a:off x="4211515" y="2483827"/>
            <a:ext cx="4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89821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D604-0BA5-1D41-B5AE-89BBE57A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Radar in context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361D904-0ABB-F94B-9B0F-F83F67079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6" y="709261"/>
            <a:ext cx="5695533" cy="41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6E35-3A07-5143-9EFB-E3A6657E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AA1AB-0D5D-4949-AACC-E0DD94DAA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https://www.npmjs.com/package/mwks-jsonlint</a:t>
            </a:r>
            <a:endParaRPr lang="en-GB" dirty="0"/>
          </a:p>
          <a:p>
            <a:r>
              <a:rPr lang="en-GB" dirty="0">
                <a:hlinkClick r:id="rId3"/>
              </a:rPr>
              <a:t>https://www.npmjs.com/package/yaml-front-matter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https://www.npmjs.com/package/frontmatter-validator</a:t>
            </a:r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8319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1959-C2C2-8445-A3A3-00E1BEAE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SQL Access on TechRadar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C7821-3AEA-E849-9CE9-20A4F8E31909}"/>
              </a:ext>
            </a:extLst>
          </p:cNvPr>
          <p:cNvSpPr/>
          <p:nvPr/>
        </p:nvSpPr>
        <p:spPr>
          <a:xfrm>
            <a:off x="4429856" y="1234696"/>
            <a:ext cx="4503633" cy="30426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id:                 react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title: 		"React”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info: 		”a modern web framework”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quadrant: 	languages-and-frameworks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ring: 		adopt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skillsNeeded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relatedTo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supportsTvdBB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owners:             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knowHowPageURI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""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		draft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featured:           true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goes here. You can use **markdown** here. 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FDB1149-8E11-6E42-819B-7FA6B153823A}"/>
              </a:ext>
            </a:extLst>
          </p:cNvPr>
          <p:cNvSpPr/>
          <p:nvPr/>
        </p:nvSpPr>
        <p:spPr>
          <a:xfrm>
            <a:off x="3763108" y="1111348"/>
            <a:ext cx="597877" cy="32426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770EB-9DC5-CB40-B180-F424CDCBAD98}"/>
              </a:ext>
            </a:extLst>
          </p:cNvPr>
          <p:cNvSpPr txBox="1"/>
          <p:nvPr/>
        </p:nvSpPr>
        <p:spPr>
          <a:xfrm>
            <a:off x="266006" y="2386691"/>
            <a:ext cx="329930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id, title, quadrant, …</a:t>
            </a:r>
          </a:p>
          <a:p>
            <a:r>
              <a:rPr lang="en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technologies</a:t>
            </a:r>
          </a:p>
          <a:p>
            <a:r>
              <a:rPr lang="en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WHERE ring = adopt;</a:t>
            </a:r>
          </a:p>
        </p:txBody>
      </p:sp>
    </p:spTree>
    <p:extLst>
      <p:ext uri="{BB962C8B-B14F-4D97-AF65-F5344CB8AC3E}">
        <p14:creationId xmlns:p14="http://schemas.microsoft.com/office/powerpoint/2010/main" val="20381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Zeichnung, Schild enthält.&#10;&#10;Automatisch generierte Beschreibung">
            <a:extLst>
              <a:ext uri="{FF2B5EF4-FFF2-40B4-BE49-F238E27FC236}">
                <a16:creationId xmlns:a16="http://schemas.microsoft.com/office/drawing/2014/main" id="{52B5853A-C50C-124E-8630-9D2CCEFDB4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215" y="701675"/>
            <a:ext cx="539357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2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1D230-9CAA-C34C-9E8F-11695C58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1502976"/>
          </a:xfrm>
        </p:spPr>
        <p:txBody>
          <a:bodyPr/>
          <a:lstStyle/>
          <a:p>
            <a:r>
              <a:rPr lang="en-US" dirty="0"/>
              <a:t>From Technology Stack to Technology Radar</a:t>
            </a:r>
          </a:p>
        </p:txBody>
      </p:sp>
    </p:spTree>
    <p:extLst>
      <p:ext uri="{BB962C8B-B14F-4D97-AF65-F5344CB8AC3E}">
        <p14:creationId xmlns:p14="http://schemas.microsoft.com/office/powerpoint/2010/main" val="37308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ircle: Hollow 82">
            <a:extLst>
              <a:ext uri="{FF2B5EF4-FFF2-40B4-BE49-F238E27FC236}">
                <a16:creationId xmlns:a16="http://schemas.microsoft.com/office/drawing/2014/main" id="{9A0E83DA-5E6E-4CA4-B97E-D922AB1E98A1}"/>
              </a:ext>
            </a:extLst>
          </p:cNvPr>
          <p:cNvSpPr>
            <a:spLocks noChangeAspect="1"/>
          </p:cNvSpPr>
          <p:nvPr/>
        </p:nvSpPr>
        <p:spPr>
          <a:xfrm>
            <a:off x="1424115" y="-1003737"/>
            <a:ext cx="6803999" cy="6803999"/>
          </a:xfrm>
          <a:prstGeom prst="donut">
            <a:avLst>
              <a:gd name="adj" fmla="val 46898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CH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09FE2E3-ABE9-4E55-BD48-977156DDFBF7}"/>
              </a:ext>
            </a:extLst>
          </p:cNvPr>
          <p:cNvCxnSpPr>
            <a:cxnSpLocks/>
            <a:endCxn id="83" idx="2"/>
          </p:cNvCxnSpPr>
          <p:nvPr/>
        </p:nvCxnSpPr>
        <p:spPr>
          <a:xfrm flipH="1">
            <a:off x="1424114" y="2397569"/>
            <a:ext cx="3401100" cy="695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328FE3-379A-4737-B580-1AE72E216FE4}"/>
              </a:ext>
            </a:extLst>
          </p:cNvPr>
          <p:cNvCxnSpPr>
            <a:cxnSpLocks/>
          </p:cNvCxnSpPr>
          <p:nvPr/>
        </p:nvCxnSpPr>
        <p:spPr>
          <a:xfrm flipH="1" flipV="1">
            <a:off x="2905651" y="-413195"/>
            <a:ext cx="1852754" cy="25964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row: Pentagon 100">
            <a:extLst>
              <a:ext uri="{FF2B5EF4-FFF2-40B4-BE49-F238E27FC236}">
                <a16:creationId xmlns:a16="http://schemas.microsoft.com/office/drawing/2014/main" id="{6C975E07-CE60-43A1-820D-FE9A577A8B61}"/>
              </a:ext>
            </a:extLst>
          </p:cNvPr>
          <p:cNvSpPr/>
          <p:nvPr/>
        </p:nvSpPr>
        <p:spPr>
          <a:xfrm flipH="1">
            <a:off x="7687419" y="812029"/>
            <a:ext cx="1598560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/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Storage</a:t>
            </a:r>
          </a:p>
        </p:txBody>
      </p:sp>
      <p:sp>
        <p:nvSpPr>
          <p:cNvPr id="103" name="Arrow: Pentagon 102">
            <a:extLst>
              <a:ext uri="{FF2B5EF4-FFF2-40B4-BE49-F238E27FC236}">
                <a16:creationId xmlns:a16="http://schemas.microsoft.com/office/drawing/2014/main" id="{76083DFD-1326-4CBA-80D2-DF36F06452B7}"/>
              </a:ext>
            </a:extLst>
          </p:cNvPr>
          <p:cNvSpPr/>
          <p:nvPr/>
        </p:nvSpPr>
        <p:spPr>
          <a:xfrm>
            <a:off x="-87590" y="1485560"/>
            <a:ext cx="1785627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>
              <a:tabLst>
                <a:tab pos="471476" algn="l"/>
              </a:tabLst>
            </a:pPr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Processing</a:t>
            </a:r>
          </a:p>
        </p:txBody>
      </p:sp>
      <p:sp>
        <p:nvSpPr>
          <p:cNvPr id="105" name="Arrow: Pentagon 104">
            <a:extLst>
              <a:ext uri="{FF2B5EF4-FFF2-40B4-BE49-F238E27FC236}">
                <a16:creationId xmlns:a16="http://schemas.microsoft.com/office/drawing/2014/main" id="{730AF82D-D8E3-4E82-8DD4-115957601136}"/>
              </a:ext>
            </a:extLst>
          </p:cNvPr>
          <p:cNvSpPr/>
          <p:nvPr/>
        </p:nvSpPr>
        <p:spPr>
          <a:xfrm>
            <a:off x="-84733" y="2808313"/>
            <a:ext cx="1785627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>
              <a:tabLst>
                <a:tab pos="471476" algn="l"/>
              </a:tabLst>
            </a:pPr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Cloud Computing</a:t>
            </a:r>
          </a:p>
        </p:txBody>
      </p:sp>
      <p:sp>
        <p:nvSpPr>
          <p:cNvPr id="166" name="Title 165">
            <a:extLst>
              <a:ext uri="{FF2B5EF4-FFF2-40B4-BE49-F238E27FC236}">
                <a16:creationId xmlns:a16="http://schemas.microsoft.com/office/drawing/2014/main" id="{BDC08EFC-1252-4A24-95A6-FA7EE09C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1364"/>
            <a:ext cx="3297232" cy="770980"/>
          </a:xfrm>
        </p:spPr>
        <p:txBody>
          <a:bodyPr wrap="square" anchor="t">
            <a:spAutoFit/>
          </a:bodyPr>
          <a:lstStyle/>
          <a:p>
            <a:r>
              <a:rPr lang="de-CH" dirty="0"/>
              <a:t>Technology Stack</a:t>
            </a:r>
            <a:br>
              <a:rPr lang="de-CH" dirty="0"/>
            </a:br>
            <a:r>
              <a:rPr lang="de-CH" sz="2100" b="1" dirty="0"/>
              <a:t>Data </a:t>
            </a:r>
            <a:r>
              <a:rPr lang="de-CH" sz="2100" b="1" dirty="0" err="1"/>
              <a:t>Platforms</a:t>
            </a:r>
            <a:endParaRPr lang="en-CH" sz="2100" b="1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8114745-7E2F-4AE3-AE7C-02F2D1708402}"/>
              </a:ext>
            </a:extLst>
          </p:cNvPr>
          <p:cNvCxnSpPr>
            <a:cxnSpLocks/>
          </p:cNvCxnSpPr>
          <p:nvPr/>
        </p:nvCxnSpPr>
        <p:spPr>
          <a:xfrm flipH="1">
            <a:off x="2280424" y="2416165"/>
            <a:ext cx="2563387" cy="2548211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69C6E2B-98D3-4DB1-B0E7-5BB78C1E92D6}"/>
              </a:ext>
            </a:extLst>
          </p:cNvPr>
          <p:cNvCxnSpPr>
            <a:cxnSpLocks/>
          </p:cNvCxnSpPr>
          <p:nvPr/>
        </p:nvCxnSpPr>
        <p:spPr>
          <a:xfrm flipH="1">
            <a:off x="4864352" y="1655077"/>
            <a:ext cx="3363762" cy="73612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Arrow: Pentagon 105">
            <a:extLst>
              <a:ext uri="{FF2B5EF4-FFF2-40B4-BE49-F238E27FC236}">
                <a16:creationId xmlns:a16="http://schemas.microsoft.com/office/drawing/2014/main" id="{023540DE-A45B-45C8-8C4C-E20BC6D05385}"/>
              </a:ext>
            </a:extLst>
          </p:cNvPr>
          <p:cNvSpPr/>
          <p:nvPr/>
        </p:nvSpPr>
        <p:spPr>
          <a:xfrm>
            <a:off x="-87589" y="4846128"/>
            <a:ext cx="2925031" cy="300082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>
              <a:tabLst>
                <a:tab pos="471476" algn="l"/>
              </a:tabLst>
            </a:pPr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Security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B8D934C-36B4-46D4-AA45-D855F067E521}"/>
              </a:ext>
            </a:extLst>
          </p:cNvPr>
          <p:cNvCxnSpPr>
            <a:cxnSpLocks/>
          </p:cNvCxnSpPr>
          <p:nvPr/>
        </p:nvCxnSpPr>
        <p:spPr>
          <a:xfrm flipH="1" flipV="1">
            <a:off x="4832307" y="2399268"/>
            <a:ext cx="536820" cy="347826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rrow: Pentagon 98">
            <a:extLst>
              <a:ext uri="{FF2B5EF4-FFF2-40B4-BE49-F238E27FC236}">
                <a16:creationId xmlns:a16="http://schemas.microsoft.com/office/drawing/2014/main" id="{47FEBEAB-DE70-4814-BE20-849099E686AE}"/>
              </a:ext>
            </a:extLst>
          </p:cNvPr>
          <p:cNvSpPr/>
          <p:nvPr/>
        </p:nvSpPr>
        <p:spPr>
          <a:xfrm flipH="1">
            <a:off x="6928758" y="4673330"/>
            <a:ext cx="2318824" cy="507831"/>
          </a:xfrm>
          <a:prstGeom prst="homePlate">
            <a:avLst/>
          </a:prstGeom>
          <a:solidFill>
            <a:srgbClr val="D4594A"/>
          </a:solidFill>
        </p:spPr>
        <p:txBody>
          <a:bodyPr wrap="square" lIns="135000" rtlCol="0">
            <a:spAutoFit/>
          </a:bodyPr>
          <a:lstStyle/>
          <a:p>
            <a:pPr algn="ctr" defTabSz="914378"/>
            <a:r>
              <a:rPr lang="de-CH" sz="1350" dirty="0">
                <a:solidFill>
                  <a:prstClr val="white"/>
                </a:solidFill>
                <a:latin typeface="Calibri" panose="020F0502020204030204"/>
              </a:rPr>
              <a:t>Container &amp; (Development) Automation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9D468B-6D7F-4F64-B0E1-FE189DBEC8CB}"/>
              </a:ext>
            </a:extLst>
          </p:cNvPr>
          <p:cNvSpPr/>
          <p:nvPr/>
        </p:nvSpPr>
        <p:spPr>
          <a:xfrm>
            <a:off x="4604924" y="2173093"/>
            <a:ext cx="459000" cy="459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de-CH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Microsoft Customer Story-Cutting-edge data operations firm uses ...">
            <a:extLst>
              <a:ext uri="{FF2B5EF4-FFF2-40B4-BE49-F238E27FC236}">
                <a16:creationId xmlns:a16="http://schemas.microsoft.com/office/drawing/2014/main" id="{1DDACEF9-9426-41F0-BAF5-841353853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4" y="724453"/>
            <a:ext cx="1123706" cy="56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Spark: Vorteile und Anwendungsbereiche">
            <a:extLst>
              <a:ext uri="{FF2B5EF4-FFF2-40B4-BE49-F238E27FC236}">
                <a16:creationId xmlns:a16="http://schemas.microsoft.com/office/drawing/2014/main" id="{E07ACEBC-782F-4E06-B770-13D42067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18" y="1724674"/>
            <a:ext cx="1010078" cy="5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mart-Meter Data Processing Using Apache Kafka on OpenShift - Red ...">
            <a:extLst>
              <a:ext uri="{FF2B5EF4-FFF2-40B4-BE49-F238E27FC236}">
                <a16:creationId xmlns:a16="http://schemas.microsoft.com/office/drawing/2014/main" id="{0EBC289E-966C-4175-B28B-69176B679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51" y="1270542"/>
            <a:ext cx="1051377" cy="52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ogle4Tech: Oracle Database Introduction">
            <a:extLst>
              <a:ext uri="{FF2B5EF4-FFF2-40B4-BE49-F238E27FC236}">
                <a16:creationId xmlns:a16="http://schemas.microsoft.com/office/drawing/2014/main" id="{D5AEBCE4-5D58-4976-AA15-32EB1464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37" y="129766"/>
            <a:ext cx="1337866" cy="66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7FEC517-81AB-4014-91DE-8140DC8D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99" y="730194"/>
            <a:ext cx="928632" cy="7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A200C14-C1E6-43D3-AD82-CFA61FDB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56" y="142650"/>
            <a:ext cx="1307260" cy="31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nterpriseDB – Wikipedia">
            <a:extLst>
              <a:ext uri="{FF2B5EF4-FFF2-40B4-BE49-F238E27FC236}">
                <a16:creationId xmlns:a16="http://schemas.microsoft.com/office/drawing/2014/main" id="{9EC0BA37-C883-4958-A60E-716283A8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59" y="1679163"/>
            <a:ext cx="647195" cy="37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PostgreSQL Elephant Logo">
            <a:extLst>
              <a:ext uri="{FF2B5EF4-FFF2-40B4-BE49-F238E27FC236}">
                <a16:creationId xmlns:a16="http://schemas.microsoft.com/office/drawing/2014/main" id="{0D2CE20E-D76F-40E8-8C30-7208B2425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75" y="467258"/>
            <a:ext cx="583016" cy="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adoop – logo">
            <a:extLst>
              <a:ext uri="{FF2B5EF4-FFF2-40B4-BE49-F238E27FC236}">
                <a16:creationId xmlns:a16="http://schemas.microsoft.com/office/drawing/2014/main" id="{9C513402-6D47-43BB-B7AD-52A020F9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70" y="1232053"/>
            <a:ext cx="1182433" cy="5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nable Data Access With RedShift | Pendo.io Integrations">
            <a:extLst>
              <a:ext uri="{FF2B5EF4-FFF2-40B4-BE49-F238E27FC236}">
                <a16:creationId xmlns:a16="http://schemas.microsoft.com/office/drawing/2014/main" id="{4D46EC5D-0423-4965-99CD-B1A812F13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01" y="646351"/>
            <a:ext cx="1148779" cy="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Azure Cloud Logo - LogoDix">
            <a:extLst>
              <a:ext uri="{FF2B5EF4-FFF2-40B4-BE49-F238E27FC236}">
                <a16:creationId xmlns:a16="http://schemas.microsoft.com/office/drawing/2014/main" id="{8D4E55C9-8A90-4332-819E-307D54DB7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380" y="2550303"/>
            <a:ext cx="1215874" cy="41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racle Cloud Infrastructure - i2Coalition">
            <a:extLst>
              <a:ext uri="{FF2B5EF4-FFF2-40B4-BE49-F238E27FC236}">
                <a16:creationId xmlns:a16="http://schemas.microsoft.com/office/drawing/2014/main" id="{B396A5AF-EA77-41FE-A6AB-2D8FC7232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038" y="2832619"/>
            <a:ext cx="1480976" cy="37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mazon Web Services – Wikipedia">
            <a:extLst>
              <a:ext uri="{FF2B5EF4-FFF2-40B4-BE49-F238E27FC236}">
                <a16:creationId xmlns:a16="http://schemas.microsoft.com/office/drawing/2014/main" id="{4733EB5C-9654-40C7-A497-9B4E7B8C3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85" y="3338306"/>
            <a:ext cx="647000" cy="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025FF21F-C02B-4968-B305-DD0F8B85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12" y="3604793"/>
            <a:ext cx="682966" cy="6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8" descr="http://www.th7.cn/d/file/p/2015/03/13/200a9f1a3b7e4176e783c916e71bef23.png">
            <a:extLst>
              <a:ext uri="{FF2B5EF4-FFF2-40B4-BE49-F238E27FC236}">
                <a16:creationId xmlns:a16="http://schemas.microsoft.com/office/drawing/2014/main" id="{3C092DC2-7BA1-4693-A575-5CB7E866C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9481" b="83117" l="72038" r="91232">
                        <a14:foregroundMark x1="76540" y1="44156" x2="76540" y2="44156"/>
                        <a14:foregroundMark x1="75871" y1="36589" x2="80569" y2="61688"/>
                        <a14:foregroundMark x1="80569" y1="61688" x2="84360" y2="37662"/>
                        <a14:foregroundMark x1="84360" y1="37662" x2="90047" y2="59740"/>
                        <a14:foregroundMark x1="90047" y1="59740" x2="84242" y2="80194"/>
                        <a14:foregroundMark x1="79971" y1="79345" x2="77488" y2="76623"/>
                        <a14:foregroundMark x1="84123" y1="57792" x2="82816" y2="76499"/>
                        <a14:foregroundMark x1="81771" y1="76047" x2="81280" y2="48701"/>
                        <a14:foregroundMark x1="81280" y1="48701" x2="89573" y2="63636"/>
                        <a14:foregroundMark x1="89573" y1="63636" x2="87996" y2="34257"/>
                        <a14:foregroundMark x1="75766" y1="27760" x2="74645" y2="28571"/>
                        <a14:foregroundMark x1="74645" y1="28571" x2="73460" y2="64935"/>
                        <a14:foregroundMark x1="73460" y1="64935" x2="86493" y2="74026"/>
                        <a14:foregroundMark x1="86493" y1="74026" x2="88389" y2="39610"/>
                        <a14:foregroundMark x1="88389" y1="39610" x2="77488" y2="44156"/>
                        <a14:foregroundMark x1="77488" y1="44156" x2="77962" y2="78571"/>
                        <a14:foregroundMark x1="80385" y1="75447" x2="90047" y2="62987"/>
                        <a14:foregroundMark x1="77962" y1="78571" x2="79412" y2="76701"/>
                        <a14:foregroundMark x1="90047" y1="62987" x2="81043" y2="47403"/>
                        <a14:foregroundMark x1="81043" y1="47403" x2="85308" y2="57792"/>
                        <a14:foregroundMark x1="80806" y1="29221" x2="74882" y2="29221"/>
                        <a14:backgroundMark x1="79858" y1="25325" x2="86019" y2="25325"/>
                        <a14:backgroundMark x1="88389" y1="25325" x2="79480" y2="23516"/>
                        <a14:backgroundMark x1="85545" y1="86364" x2="81043" y2="84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52" t="22383" r="5958" b="14596"/>
          <a:stretch/>
        </p:blipFill>
        <p:spPr bwMode="auto">
          <a:xfrm>
            <a:off x="4270065" y="2983192"/>
            <a:ext cx="577553" cy="5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5">
            <a:extLst>
              <a:ext uri="{FF2B5EF4-FFF2-40B4-BE49-F238E27FC236}">
                <a16:creationId xmlns:a16="http://schemas.microsoft.com/office/drawing/2014/main" id="{5CC8B87E-0B96-4D77-8C24-D17CADD10C5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06" y="3596412"/>
            <a:ext cx="501117" cy="528617"/>
          </a:xfrm>
          <a:prstGeom prst="rect">
            <a:avLst/>
          </a:prstGeom>
        </p:spPr>
      </p:pic>
      <p:pic>
        <p:nvPicPr>
          <p:cNvPr id="9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A1171-FD2C-4D97-A349-03194B43E34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2995" r="18149" b="592"/>
          <a:stretch/>
        </p:blipFill>
        <p:spPr>
          <a:xfrm>
            <a:off x="4350740" y="3702677"/>
            <a:ext cx="494974" cy="428918"/>
          </a:xfrm>
          <a:prstGeom prst="rect">
            <a:avLst/>
          </a:prstGeom>
        </p:spPr>
      </p:pic>
      <p:grpSp>
        <p:nvGrpSpPr>
          <p:cNvPr id="98" name="Group 72">
            <a:extLst>
              <a:ext uri="{FF2B5EF4-FFF2-40B4-BE49-F238E27FC236}">
                <a16:creationId xmlns:a16="http://schemas.microsoft.com/office/drawing/2014/main" id="{C7D92F87-3E6D-4144-8A2B-A61FE7F4749F}"/>
              </a:ext>
            </a:extLst>
          </p:cNvPr>
          <p:cNvGrpSpPr/>
          <p:nvPr/>
        </p:nvGrpSpPr>
        <p:grpSpPr>
          <a:xfrm>
            <a:off x="3468500" y="4260996"/>
            <a:ext cx="731516" cy="723632"/>
            <a:chOff x="7027325" y="3125858"/>
            <a:chExt cx="936978" cy="930621"/>
          </a:xfrm>
        </p:grpSpPr>
        <p:pic>
          <p:nvPicPr>
            <p:cNvPr id="102" name="Picture 22">
              <a:extLst>
                <a:ext uri="{FF2B5EF4-FFF2-40B4-BE49-F238E27FC236}">
                  <a16:creationId xmlns:a16="http://schemas.microsoft.com/office/drawing/2014/main" id="{9DC6CBD8-49CA-43FC-B0AD-F131217C5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02672" y="3680416"/>
              <a:ext cx="657226" cy="376063"/>
            </a:xfrm>
            <a:prstGeom prst="rect">
              <a:avLst/>
            </a:prstGeom>
          </p:spPr>
        </p:pic>
        <p:pic>
          <p:nvPicPr>
            <p:cNvPr id="107" name="Picture 3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04BC9AD-C2AB-436C-9611-C8B56762F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027325" y="3125858"/>
              <a:ext cx="936978" cy="491208"/>
            </a:xfrm>
            <a:prstGeom prst="rect">
              <a:avLst/>
            </a:prstGeom>
          </p:spPr>
        </p:pic>
      </p:grpSp>
      <p:grpSp>
        <p:nvGrpSpPr>
          <p:cNvPr id="108" name="Group 69">
            <a:extLst>
              <a:ext uri="{FF2B5EF4-FFF2-40B4-BE49-F238E27FC236}">
                <a16:creationId xmlns:a16="http://schemas.microsoft.com/office/drawing/2014/main" id="{1EC08114-4FAF-4A66-A631-4C5EBBB58B6A}"/>
              </a:ext>
            </a:extLst>
          </p:cNvPr>
          <p:cNvGrpSpPr/>
          <p:nvPr/>
        </p:nvGrpSpPr>
        <p:grpSpPr>
          <a:xfrm>
            <a:off x="4487327" y="4281649"/>
            <a:ext cx="501117" cy="682727"/>
            <a:chOff x="7993738" y="3114004"/>
            <a:chExt cx="629003" cy="953064"/>
          </a:xfrm>
        </p:grpSpPr>
        <p:pic>
          <p:nvPicPr>
            <p:cNvPr id="109" name="Picture 24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954F5C13-9B23-4C7D-B4DB-444CD736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93738" y="3695943"/>
              <a:ext cx="629003" cy="371125"/>
            </a:xfrm>
            <a:prstGeom prst="rect">
              <a:avLst/>
            </a:prstGeom>
          </p:spPr>
        </p:pic>
        <p:pic>
          <p:nvPicPr>
            <p:cNvPr id="110" name="Picture 30">
              <a:extLst>
                <a:ext uri="{FF2B5EF4-FFF2-40B4-BE49-F238E27FC236}">
                  <a16:creationId xmlns:a16="http://schemas.microsoft.com/office/drawing/2014/main" id="{050D5827-C88D-4142-B1BF-F3634677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049476" y="3114004"/>
              <a:ext cx="513645" cy="503062"/>
            </a:xfrm>
            <a:prstGeom prst="rect">
              <a:avLst/>
            </a:prstGeom>
          </p:spPr>
        </p:pic>
      </p:grpSp>
      <p:pic>
        <p:nvPicPr>
          <p:cNvPr id="1064" name="Picture 40" descr="Docker - VSHN AG">
            <a:extLst>
              <a:ext uri="{FF2B5EF4-FFF2-40B4-BE49-F238E27FC236}">
                <a16:creationId xmlns:a16="http://schemas.microsoft.com/office/drawing/2014/main" id="{0F971D45-5642-473B-94A9-AE5F8F2E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75" y="2250362"/>
            <a:ext cx="912957" cy="81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OpenShift – Wikipedia">
            <a:extLst>
              <a:ext uri="{FF2B5EF4-FFF2-40B4-BE49-F238E27FC236}">
                <a16:creationId xmlns:a16="http://schemas.microsoft.com/office/drawing/2014/main" id="{9EC268A0-EBF9-4D91-A920-D0399EA9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25" y="3276465"/>
            <a:ext cx="630308" cy="67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Kubernetes Dashboard| Kubernetes Admin GUI|Kubernetes Desktop Client">
            <a:extLst>
              <a:ext uri="{FF2B5EF4-FFF2-40B4-BE49-F238E27FC236}">
                <a16:creationId xmlns:a16="http://schemas.microsoft.com/office/drawing/2014/main" id="{26638A9D-6608-401A-A12C-575BEB6A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71" y="2256563"/>
            <a:ext cx="941231" cy="9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Deploying Node.js Applications with Ansible | Milos Bejda - All ...">
            <a:extLst>
              <a:ext uri="{FF2B5EF4-FFF2-40B4-BE49-F238E27FC236}">
                <a16:creationId xmlns:a16="http://schemas.microsoft.com/office/drawing/2014/main" id="{0AC21DCE-7195-4D3C-AC24-51A78BF7E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68" y="2909962"/>
            <a:ext cx="622305" cy="6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Atlassian | Software Development and Collaboration Tools">
            <a:extLst>
              <a:ext uri="{FF2B5EF4-FFF2-40B4-BE49-F238E27FC236}">
                <a16:creationId xmlns:a16="http://schemas.microsoft.com/office/drawing/2014/main" id="{1F264FC5-3BC9-4D79-AC88-7EE1C07DD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00" y="1987517"/>
            <a:ext cx="531975" cy="5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ntegrating Netsparker Enterprise with Azure DevOps | Netsparker">
            <a:extLst>
              <a:ext uri="{FF2B5EF4-FFF2-40B4-BE49-F238E27FC236}">
                <a16:creationId xmlns:a16="http://schemas.microsoft.com/office/drawing/2014/main" id="{3F072D45-7476-4185-B27F-CB12ABBE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05"/>
          <a:stretch/>
        </p:blipFill>
        <p:spPr bwMode="auto">
          <a:xfrm>
            <a:off x="6507058" y="3272422"/>
            <a:ext cx="578244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biGENiUS – Bloor Research">
            <a:extLst>
              <a:ext uri="{FF2B5EF4-FFF2-40B4-BE49-F238E27FC236}">
                <a16:creationId xmlns:a16="http://schemas.microsoft.com/office/drawing/2014/main" id="{DEA1340B-9531-4AF7-B81A-662BA5B19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01" y="3613129"/>
            <a:ext cx="1455445" cy="9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Trivadis Toolbox | trivadis.com">
            <a:extLst>
              <a:ext uri="{FF2B5EF4-FFF2-40B4-BE49-F238E27FC236}">
                <a16:creationId xmlns:a16="http://schemas.microsoft.com/office/drawing/2014/main" id="{1FBB915C-71F4-4A16-9485-7453ED82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5938" b="90000" l="9910" r="89910">
                        <a14:foregroundMark x1="36036" y1="15000" x2="48829" y2="14375"/>
                        <a14:foregroundMark x1="48829" y1="14375" x2="61081" y2="14375"/>
                        <a14:foregroundMark x1="61081" y1="14375" x2="49910" y2="45938"/>
                        <a14:foregroundMark x1="49910" y1="45938" x2="38739" y2="58750"/>
                        <a14:foregroundMark x1="38739" y1="58750" x2="47027" y2="37188"/>
                        <a14:foregroundMark x1="47027" y1="37188" x2="57477" y2="41563"/>
                        <a14:foregroundMark x1="57477" y1="41563" x2="44144" y2="43750"/>
                        <a14:foregroundMark x1="44144" y1="43750" x2="49189" y2="29063"/>
                        <a14:foregroundMark x1="49189" y1="29063" x2="57838" y2="40313"/>
                        <a14:foregroundMark x1="57838" y1="40313" x2="59279" y2="63438"/>
                        <a14:foregroundMark x1="59279" y1="63438" x2="47027" y2="63750"/>
                        <a14:foregroundMark x1="47027" y1="63750" x2="49550" y2="51875"/>
                        <a14:foregroundMark x1="39640" y1="60000" x2="50991" y2="65000"/>
                        <a14:foregroundMark x1="50991" y1="65000" x2="53333" y2="46250"/>
                        <a14:foregroundMark x1="53333" y1="46250" x2="49189" y2="30938"/>
                        <a14:foregroundMark x1="49189" y1="30938" x2="34775" y2="38750"/>
                        <a14:foregroundMark x1="34775" y1="38750" x2="35676" y2="55313"/>
                        <a14:foregroundMark x1="35676" y1="55313" x2="52252" y2="62187"/>
                        <a14:foregroundMark x1="52252" y1="62187" x2="59820" y2="45313"/>
                        <a14:foregroundMark x1="59820" y1="45313" x2="60721" y2="25625"/>
                        <a14:foregroundMark x1="60721" y1="25625" x2="46486" y2="27813"/>
                        <a14:foregroundMark x1="46486" y1="27813" x2="45766" y2="30312"/>
                        <a14:foregroundMark x1="59459" y1="10000" x2="68649" y2="5938"/>
                        <a14:foregroundMark x1="68649" y1="5938" x2="83243" y2="10625"/>
                        <a14:foregroundMark x1="48649" y1="19688" x2="42342" y2="38438"/>
                        <a14:foregroundMark x1="42342" y1="38438" x2="33153" y2="40000"/>
                        <a14:foregroundMark x1="33153" y1="40000" x2="39279" y2="54688"/>
                        <a14:foregroundMark x1="39279" y1="54688" x2="49730" y2="40313"/>
                        <a14:foregroundMark x1="49730" y1="40313" x2="45045" y2="24063"/>
                        <a14:foregroundMark x1="45045" y1="24063" x2="38739" y2="35313"/>
                        <a14:foregroundMark x1="38739" y1="35313" x2="38198" y2="54063"/>
                        <a14:foregroundMark x1="38198" y1="54063" x2="48108" y2="60938"/>
                        <a14:foregroundMark x1="48108" y1="60938" x2="50991" y2="37188"/>
                        <a14:foregroundMark x1="50991" y1="37188" x2="42523" y2="28750"/>
                        <a14:foregroundMark x1="42523" y1="28750" x2="33874" y2="43125"/>
                        <a14:foregroundMark x1="33874" y1="43125" x2="36036" y2="62500"/>
                        <a14:foregroundMark x1="36036" y1="62500" x2="44865" y2="69063"/>
                        <a14:foregroundMark x1="44865" y1="69063" x2="52973" y2="61563"/>
                        <a14:foregroundMark x1="52973" y1="61563" x2="56036" y2="37500"/>
                        <a14:foregroundMark x1="56036" y1="37500" x2="51171" y2="23750"/>
                        <a14:foregroundMark x1="51171" y1="23750" x2="47387" y2="18125"/>
                        <a14:foregroundMark x1="31712" y1="40000" x2="38378" y2="28125"/>
                        <a14:foregroundMark x1="38378" y1="28125" x2="34595" y2="29375"/>
                        <a14:foregroundMark x1="32613" y1="27187" x2="34595" y2="2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94" y="4225634"/>
            <a:ext cx="1025672" cy="5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35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1D230-9CAA-C34C-9E8F-11695C58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55" y="1121569"/>
            <a:ext cx="8102880" cy="797654"/>
          </a:xfrm>
        </p:spPr>
        <p:txBody>
          <a:bodyPr/>
          <a:lstStyle/>
          <a:p>
            <a:r>
              <a:rPr lang="en-US" dirty="0"/>
              <a:t>Trivadis Technology Radar</a:t>
            </a:r>
          </a:p>
        </p:txBody>
      </p:sp>
    </p:spTree>
    <p:extLst>
      <p:ext uri="{BB962C8B-B14F-4D97-AF65-F5344CB8AC3E}">
        <p14:creationId xmlns:p14="http://schemas.microsoft.com/office/powerpoint/2010/main" val="342769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0680F3-8E7D-194F-A762-EDED9896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Trivadis Technology Radar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3CFDE-82CC-D042-A5C2-0899C2BD8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7" y="839585"/>
            <a:ext cx="4915593" cy="3832167"/>
          </a:xfrm>
        </p:spPr>
        <p:txBody>
          <a:bodyPr/>
          <a:lstStyle/>
          <a:p>
            <a:r>
              <a:rPr lang="en-US" dirty="0"/>
              <a:t>Source available in the following GitHub private repository: </a:t>
            </a:r>
            <a:r>
              <a:rPr lang="en-US" dirty="0">
                <a:hlinkClick r:id="rId2"/>
              </a:rPr>
              <a:t>https://github.com/TrivadisPF/trivadis-technology-radar</a:t>
            </a:r>
            <a:endParaRPr lang="en-US" dirty="0"/>
          </a:p>
          <a:p>
            <a:r>
              <a:rPr lang="en-US" dirty="0"/>
              <a:t>Can be installed locally using docker-compose: </a:t>
            </a:r>
            <a:r>
              <a:rPr lang="en-US" dirty="0">
                <a:hlinkClick r:id="rId3"/>
              </a:rPr>
              <a:t>https://github.com/TrivadisPF/trivadis-technology-radar/blob/master/deployment/README.md</a:t>
            </a:r>
            <a:endParaRPr lang="en-US" dirty="0"/>
          </a:p>
          <a:p>
            <a:r>
              <a:rPr lang="en-US" dirty="0"/>
              <a:t>Deployed on AWS </a:t>
            </a:r>
            <a:r>
              <a:rPr lang="en-US" dirty="0" err="1"/>
              <a:t>Lightsail</a:t>
            </a:r>
            <a:endParaRPr lang="en-US" dirty="0"/>
          </a:p>
          <a:p>
            <a:pPr lvl="1"/>
            <a:r>
              <a:rPr lang="en-US" b="1" dirty="0"/>
              <a:t>Stable: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http://3.122.200.138:28540/techradar/</a:t>
            </a:r>
            <a:endParaRPr lang="en-CH" dirty="0"/>
          </a:p>
          <a:p>
            <a:pPr lvl="1"/>
            <a:r>
              <a:rPr lang="en-US" b="1" dirty="0"/>
              <a:t>Preview: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http://3.122.200.138:28541/techradar/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work on the Technology Radar, clone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dirty="0"/>
              <a:t> branch of the Git project: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B659D-DE7B-694A-91B4-367F8665E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514" y="923403"/>
            <a:ext cx="3616566" cy="25521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01CE36-C036-2049-B241-D328E6B1A887}"/>
              </a:ext>
            </a:extLst>
          </p:cNvPr>
          <p:cNvSpPr/>
          <p:nvPr/>
        </p:nvSpPr>
        <p:spPr>
          <a:xfrm>
            <a:off x="553916" y="4220097"/>
            <a:ext cx="8324077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–-branch develop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TrivadisPF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-technology-radar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2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8BA7-6BF1-5F4C-8AA3-6F4DC7E5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Technology Radar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23108-B402-0F47-A106-3D5FFBB67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7" y="839585"/>
            <a:ext cx="3904342" cy="3832167"/>
          </a:xfrm>
        </p:spPr>
        <p:txBody>
          <a:bodyPr>
            <a:normAutofit/>
          </a:bodyPr>
          <a:lstStyle/>
          <a:p>
            <a:r>
              <a:rPr lang="en-US" dirty="0"/>
              <a:t>A technology is specified as a </a:t>
            </a:r>
            <a:r>
              <a:rPr lang="en-US" dirty="0">
                <a:hlinkClick r:id="rId2"/>
              </a:rPr>
              <a:t>Markdown</a:t>
            </a:r>
            <a:r>
              <a:rPr lang="en-US" dirty="0"/>
              <a:t> file, placed into one of the subfolders inside folder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radar</a:t>
            </a:r>
          </a:p>
          <a:p>
            <a:r>
              <a:rPr lang="en-GB" dirty="0"/>
              <a:t>Subfolders determine the date when the technology has been added</a:t>
            </a:r>
          </a:p>
          <a:p>
            <a:r>
              <a:rPr lang="en-GB" dirty="0"/>
              <a:t>Each file has a </a:t>
            </a:r>
            <a:r>
              <a:rPr lang="en-GB" dirty="0">
                <a:hlinkClick r:id="rId3"/>
              </a:rPr>
              <a:t>front-matter</a:t>
            </a:r>
            <a:r>
              <a:rPr lang="en-GB" dirty="0"/>
              <a:t> header where </a:t>
            </a:r>
            <a:br>
              <a:rPr lang="en-GB" dirty="0"/>
            </a:br>
            <a:r>
              <a:rPr lang="en-GB" dirty="0"/>
              <a:t>the attributes of the item are listed</a:t>
            </a:r>
          </a:p>
          <a:p>
            <a:pPr lvl="1"/>
            <a:r>
              <a:rPr lang="en-GB" dirty="0"/>
              <a:t>Attributes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ring, quadrant </a:t>
            </a:r>
            <a:r>
              <a:rPr lang="en-GB" dirty="0"/>
              <a:t>and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  <a:r>
              <a:rPr lang="en-GB" dirty="0"/>
              <a:t> have to be one of the values shown </a:t>
            </a:r>
            <a:br>
              <a:rPr lang="en-GB" dirty="0"/>
            </a:br>
            <a:r>
              <a:rPr lang="en-GB" dirty="0"/>
              <a:t>on the next page</a:t>
            </a:r>
          </a:p>
          <a:p>
            <a:r>
              <a:rPr lang="en-GB" dirty="0"/>
              <a:t>For each technology the icon will be stored in the icon folder with the same name as </a:t>
            </a:r>
            <a:r>
              <a:rPr lang="en-GB"/>
              <a:t>the technology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A95AD-34E1-0E48-A873-DB4BE6F9BA90}"/>
              </a:ext>
            </a:extLst>
          </p:cNvPr>
          <p:cNvSpPr/>
          <p:nvPr/>
        </p:nvSpPr>
        <p:spPr>
          <a:xfrm>
            <a:off x="4452434" y="839585"/>
            <a:ext cx="4503633" cy="30426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id:                 react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title: 		"React”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info: 		”a modern web framework”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quadrant: 	languages-and-frameworks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ring: 		adopt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skillsNeeded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relatedTo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alternativeTo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supportsTvdBB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[]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owners:             []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knowHowPageURI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""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		draft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featured:           true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goes here. You can use **markdown** here. </a:t>
            </a:r>
          </a:p>
        </p:txBody>
      </p:sp>
    </p:spTree>
    <p:extLst>
      <p:ext uri="{BB962C8B-B14F-4D97-AF65-F5344CB8AC3E}">
        <p14:creationId xmlns:p14="http://schemas.microsoft.com/office/powerpoint/2010/main" val="57313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F665-7D6F-A945-B4F2-CAFE30D4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Technology Radar (II)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E3B2A-BA15-2C4C-A955-88D319098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Following front-matter attributes are possible:</a:t>
            </a:r>
          </a:p>
          <a:p>
            <a:r>
              <a:rPr lang="en-GB" b="1" dirty="0"/>
              <a:t>id: </a:t>
            </a:r>
            <a:r>
              <a:rPr lang="en-GB" dirty="0"/>
              <a:t>id of the technology</a:t>
            </a:r>
            <a:endParaRPr lang="en-GB" b="1" dirty="0"/>
          </a:p>
          <a:p>
            <a:r>
              <a:rPr lang="en-GB" b="1" dirty="0"/>
              <a:t>title</a:t>
            </a:r>
            <a:r>
              <a:rPr lang="en-GB" dirty="0"/>
              <a:t>: Name of the Item</a:t>
            </a:r>
          </a:p>
          <a:p>
            <a:r>
              <a:rPr lang="en-GB" b="1" dirty="0"/>
              <a:t>info</a:t>
            </a:r>
            <a:r>
              <a:rPr lang="en-GB" dirty="0"/>
              <a:t>: (optional) A short textual description of the item (visible in overview pages)</a:t>
            </a:r>
          </a:p>
          <a:p>
            <a:r>
              <a:rPr lang="en-GB" b="1" dirty="0"/>
              <a:t>quadrant</a:t>
            </a:r>
            <a:r>
              <a:rPr lang="en-GB" dirty="0"/>
              <a:t>: Quadrant. One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languages-and-frameworks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data-management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platforms-and-services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architecture-methods-and-patterns</a:t>
            </a:r>
          </a:p>
          <a:p>
            <a:r>
              <a:rPr lang="en-GB" b="1" dirty="0"/>
              <a:t>ring</a:t>
            </a:r>
            <a:r>
              <a:rPr lang="en-GB" dirty="0"/>
              <a:t>: Ring section in radar. One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trial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assess</a:t>
            </a:r>
            <a:r>
              <a:rPr lang="en-GB" dirty="0"/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adopt</a:t>
            </a:r>
            <a:r>
              <a:rPr lang="en-GB" dirty="0"/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hold,watch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b="1" dirty="0"/>
              <a:t>featured</a:t>
            </a:r>
            <a:r>
              <a:rPr lang="en-GB" dirty="0"/>
              <a:t>: (optional, default "true") If you set this to false, the item will not be visible in the radar quadrants but still be available in the overview.</a:t>
            </a:r>
          </a:p>
          <a:p>
            <a:r>
              <a:rPr lang="en-GB" b="1" dirty="0" err="1"/>
              <a:t>relatedTo</a:t>
            </a:r>
            <a:r>
              <a:rPr lang="en-GB" b="1" dirty="0"/>
              <a:t>: </a:t>
            </a:r>
            <a:r>
              <a:rPr lang="en-GB" dirty="0"/>
              <a:t>relates to another technology (use the id of the other technology)</a:t>
            </a:r>
            <a:endParaRPr lang="en-GB" b="1" dirty="0"/>
          </a:p>
          <a:p>
            <a:r>
              <a:rPr lang="en-GB" b="1" dirty="0" err="1"/>
              <a:t>alternativeTo</a:t>
            </a:r>
            <a:r>
              <a:rPr lang="en-GB" b="1" dirty="0"/>
              <a:t>: </a:t>
            </a:r>
            <a:r>
              <a:rPr lang="en-GB" dirty="0"/>
              <a:t>alternative to another technology (use the id of the other technology)</a:t>
            </a:r>
            <a:endParaRPr lang="en-GB" b="1" dirty="0"/>
          </a:p>
          <a:p>
            <a:r>
              <a:rPr lang="en-GB" b="1" dirty="0" err="1"/>
              <a:t>skillsNeeded</a:t>
            </a:r>
            <a:r>
              <a:rPr lang="en-GB" b="1" dirty="0"/>
              <a:t>: </a:t>
            </a:r>
            <a:r>
              <a:rPr lang="en-GB" dirty="0"/>
              <a:t>the skills needed for this technology (use the id of the skill system to refer to the skill)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/>
              <a:t>supportsTvdBB</a:t>
            </a:r>
            <a:r>
              <a:rPr lang="en-GB" dirty="0"/>
              <a:t>: used to implement/deliver the Trivadis Building Blocks</a:t>
            </a:r>
          </a:p>
          <a:p>
            <a:r>
              <a:rPr lang="en-GB" sz="1500" b="1" dirty="0"/>
              <a:t>status:  </a:t>
            </a:r>
            <a:r>
              <a:rPr lang="en-GB" sz="1500" dirty="0"/>
              <a:t>status of the technology item. One of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draft,proposed,rejected,accepted,deprecated</a:t>
            </a:r>
            <a:endParaRPr lang="en-GB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/>
              <a:t>owners:</a:t>
            </a:r>
            <a:r>
              <a:rPr lang="en-GB" dirty="0"/>
              <a:t>  the owner(s) of the technology, use the Trivadis employee abbreviations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9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C31C-EF03-FE44-904E-422324A2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Technology </a:t>
            </a:r>
            <a:r>
              <a:rPr lang="en-US"/>
              <a:t>Radar (III</a:t>
            </a:r>
            <a:r>
              <a:rPr lang="en-US" dirty="0"/>
              <a:t>)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AABA7-A715-E745-BC9D-2ADB16514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7" y="839585"/>
            <a:ext cx="3519780" cy="38321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There are many good editors for maintaining markdown files, such as</a:t>
            </a:r>
          </a:p>
          <a:p>
            <a:r>
              <a:rPr lang="en-GB" sz="1400" dirty="0">
                <a:hlinkClick r:id="rId2"/>
              </a:rPr>
              <a:t>https://typora.io/</a:t>
            </a:r>
            <a:r>
              <a:rPr lang="en-GB" sz="1400" dirty="0"/>
              <a:t> (</a:t>
            </a:r>
            <a:r>
              <a:rPr lang="en-GB" sz="1400" dirty="0" err="1"/>
              <a:t>win,mac,linux</a:t>
            </a:r>
            <a:r>
              <a:rPr lang="en-GB" sz="1400" dirty="0"/>
              <a:t>)</a:t>
            </a:r>
          </a:p>
          <a:p>
            <a:r>
              <a:rPr lang="en-GB" sz="1400" dirty="0">
                <a:hlinkClick r:id="rId3"/>
              </a:rPr>
              <a:t>https://macdown.uranusjr.com/</a:t>
            </a:r>
            <a:r>
              <a:rPr lang="en-GB" sz="1400" dirty="0"/>
              <a:t> (mac)</a:t>
            </a:r>
          </a:p>
          <a:p>
            <a:r>
              <a:rPr lang="en-GB" sz="1400" dirty="0">
                <a:hlinkClick r:id="rId4"/>
              </a:rPr>
              <a:t>https://wereturtle.github.io/ghostwriter/</a:t>
            </a:r>
            <a:r>
              <a:rPr lang="en-GB" sz="1200" dirty="0"/>
              <a:t> (win, mac, </a:t>
            </a:r>
            <a:r>
              <a:rPr lang="en-GB" sz="1200" dirty="0" err="1"/>
              <a:t>linux</a:t>
            </a:r>
            <a:r>
              <a:rPr lang="en-GB" sz="1200" dirty="0"/>
              <a:t>)</a:t>
            </a:r>
          </a:p>
          <a:p>
            <a:endParaRPr lang="en-GB" sz="12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1400" dirty="0"/>
          </a:p>
          <a:p>
            <a:endParaRPr lang="en-CH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E6B45F-2691-ED4A-881F-3948AFF22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21" y="839585"/>
            <a:ext cx="4808874" cy="310002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190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8FA0-79A0-914E-996F-C638413B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Technology Radar (IV)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A148-3A7A-2F47-9061-DC96A4BF7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Anyone can suggest a new technology by submitting a pull-request to the folder of the next iteration</a:t>
            </a:r>
          </a:p>
          <a:p>
            <a:r>
              <a:rPr lang="en-GB" dirty="0"/>
              <a:t>When finished, check-in the new file into GitHub and after a few minutes, it should be updated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30921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D3443FA3-9B05-4D57-9105-63CB71D775BF}" vid="{4819B8F9-7C9A-4AE6-B0C0-776AA3CA541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B61C64-2BA7-4FC3-A886-543C178DB3EA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16672</TotalTime>
  <Words>787</Words>
  <Application>Microsoft Macintosh PowerPoint</Application>
  <PresentationFormat>On-screen Show (16:9)</PresentationFormat>
  <Paragraphs>111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Courier New</vt:lpstr>
      <vt:lpstr>Impact</vt:lpstr>
      <vt:lpstr>Lucida Grande</vt:lpstr>
      <vt:lpstr>Nunito</vt:lpstr>
      <vt:lpstr>Segoe UI</vt:lpstr>
      <vt:lpstr>Wingdings</vt:lpstr>
      <vt:lpstr>Benutzerdefiniertes Design</vt:lpstr>
      <vt:lpstr>Trivadis Technology Radar</vt:lpstr>
      <vt:lpstr>From Technology Stack to Technology Radar</vt:lpstr>
      <vt:lpstr>Technology Stack Data Platforms</vt:lpstr>
      <vt:lpstr>Trivadis Technology Radar</vt:lpstr>
      <vt:lpstr>Trivadis Technology Radar</vt:lpstr>
      <vt:lpstr>Maintaining the Technology Radar</vt:lpstr>
      <vt:lpstr>Maintaining the Technology Radar (II)</vt:lpstr>
      <vt:lpstr>Maintaining the Technology Radar (III)</vt:lpstr>
      <vt:lpstr>Maintaining the Technology Radar (IV)</vt:lpstr>
      <vt:lpstr>Do we have one global radar or many subject based?</vt:lpstr>
      <vt:lpstr>Tech Radar in context</vt:lpstr>
      <vt:lpstr>Validation</vt:lpstr>
      <vt:lpstr>SQL Access on TechRadar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Microsoft Office User</cp:lastModifiedBy>
  <cp:revision>1645</cp:revision>
  <cp:lastPrinted>2020-04-22T11:51:55Z</cp:lastPrinted>
  <dcterms:created xsi:type="dcterms:W3CDTF">2017-10-30T14:31:32Z</dcterms:created>
  <dcterms:modified xsi:type="dcterms:W3CDTF">2022-02-25T11:16:45Z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